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Relationship Id="rId13" Type="http://schemas.openxmlformats.org/officeDocument/2006/relationships/image" Target="../media/image253.png"/><Relationship Id="rId14" Type="http://schemas.openxmlformats.org/officeDocument/2006/relationships/image" Target="../media/image254.png"/><Relationship Id="rId15" Type="http://schemas.openxmlformats.org/officeDocument/2006/relationships/image" Target="../media/image255.png"/><Relationship Id="rId16" Type="http://schemas.openxmlformats.org/officeDocument/2006/relationships/image" Target="../media/image256.png"/><Relationship Id="rId17" Type="http://schemas.openxmlformats.org/officeDocument/2006/relationships/image" Target="../media/image257.png"/><Relationship Id="rId18" Type="http://schemas.openxmlformats.org/officeDocument/2006/relationships/image" Target="../media/image258.png"/><Relationship Id="rId19" Type="http://schemas.openxmlformats.org/officeDocument/2006/relationships/image" Target="../media/image259.png"/><Relationship Id="rId20" Type="http://schemas.openxmlformats.org/officeDocument/2006/relationships/image" Target="../media/image260.png"/><Relationship Id="rId21" Type="http://schemas.openxmlformats.org/officeDocument/2006/relationships/image" Target="../media/image261.png"/><Relationship Id="rId22" Type="http://schemas.openxmlformats.org/officeDocument/2006/relationships/image" Target="../media/image262.png"/><Relationship Id="rId23" Type="http://schemas.openxmlformats.org/officeDocument/2006/relationships/image" Target="../media/image263.png"/><Relationship Id="rId24" Type="http://schemas.openxmlformats.org/officeDocument/2006/relationships/image" Target="../media/image26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Relationship Id="rId10" Type="http://schemas.openxmlformats.org/officeDocument/2006/relationships/image" Target="../media/image273.png"/><Relationship Id="rId11" Type="http://schemas.openxmlformats.org/officeDocument/2006/relationships/image" Target="../media/image274.png"/><Relationship Id="rId12" Type="http://schemas.openxmlformats.org/officeDocument/2006/relationships/image" Target="../media/image275.png"/><Relationship Id="rId13" Type="http://schemas.openxmlformats.org/officeDocument/2006/relationships/image" Target="../media/image276.png"/><Relationship Id="rId14" Type="http://schemas.openxmlformats.org/officeDocument/2006/relationships/image" Target="../media/image277.png"/><Relationship Id="rId15" Type="http://schemas.openxmlformats.org/officeDocument/2006/relationships/image" Target="../media/image278.png"/><Relationship Id="rId16" Type="http://schemas.openxmlformats.org/officeDocument/2006/relationships/image" Target="../media/image279.png"/><Relationship Id="rId17" Type="http://schemas.openxmlformats.org/officeDocument/2006/relationships/image" Target="../media/image280.png"/><Relationship Id="rId18" Type="http://schemas.openxmlformats.org/officeDocument/2006/relationships/image" Target="../media/image281.png"/><Relationship Id="rId19" Type="http://schemas.openxmlformats.org/officeDocument/2006/relationships/image" Target="../media/image282.png"/><Relationship Id="rId20" Type="http://schemas.openxmlformats.org/officeDocument/2006/relationships/image" Target="../media/image283.png"/><Relationship Id="rId21" Type="http://schemas.openxmlformats.org/officeDocument/2006/relationships/image" Target="../media/image284.png"/><Relationship Id="rId22" Type="http://schemas.openxmlformats.org/officeDocument/2006/relationships/image" Target="../media/image285.png"/><Relationship Id="rId23" Type="http://schemas.openxmlformats.org/officeDocument/2006/relationships/image" Target="../media/image28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Relationship Id="rId11" Type="http://schemas.openxmlformats.org/officeDocument/2006/relationships/image" Target="../media/image296.png"/><Relationship Id="rId12" Type="http://schemas.openxmlformats.org/officeDocument/2006/relationships/image" Target="../media/image297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300.png"/><Relationship Id="rId16" Type="http://schemas.openxmlformats.org/officeDocument/2006/relationships/image" Target="../media/image301.png"/><Relationship Id="rId17" Type="http://schemas.openxmlformats.org/officeDocument/2006/relationships/image" Target="../media/image30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09.png"/><Relationship Id="rId9" Type="http://schemas.openxmlformats.org/officeDocument/2006/relationships/image" Target="../media/image310.png"/><Relationship Id="rId10" Type="http://schemas.openxmlformats.org/officeDocument/2006/relationships/image" Target="../media/image311.png"/><Relationship Id="rId11" Type="http://schemas.openxmlformats.org/officeDocument/2006/relationships/image" Target="../media/image312.png"/><Relationship Id="rId12" Type="http://schemas.openxmlformats.org/officeDocument/2006/relationships/image" Target="../media/image313.png"/><Relationship Id="rId13" Type="http://schemas.openxmlformats.org/officeDocument/2006/relationships/image" Target="../media/image314.png"/><Relationship Id="rId14" Type="http://schemas.openxmlformats.org/officeDocument/2006/relationships/image" Target="../media/image315.png"/><Relationship Id="rId15" Type="http://schemas.openxmlformats.org/officeDocument/2006/relationships/image" Target="../media/image316.png"/><Relationship Id="rId16" Type="http://schemas.openxmlformats.org/officeDocument/2006/relationships/image" Target="../media/image317.png"/><Relationship Id="rId17" Type="http://schemas.openxmlformats.org/officeDocument/2006/relationships/image" Target="../media/image31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Relationship Id="rId9" Type="http://schemas.openxmlformats.org/officeDocument/2006/relationships/image" Target="../media/image326.png"/><Relationship Id="rId10" Type="http://schemas.openxmlformats.org/officeDocument/2006/relationships/image" Target="../media/image327.png"/><Relationship Id="rId11" Type="http://schemas.openxmlformats.org/officeDocument/2006/relationships/image" Target="../media/image328.png"/><Relationship Id="rId12" Type="http://schemas.openxmlformats.org/officeDocument/2006/relationships/image" Target="../media/image32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Relationship Id="rId9" Type="http://schemas.openxmlformats.org/officeDocument/2006/relationships/image" Target="../media/image337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Relationship Id="rId12" Type="http://schemas.openxmlformats.org/officeDocument/2006/relationships/image" Target="../media/image34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Relationship Id="rId9" Type="http://schemas.openxmlformats.org/officeDocument/2006/relationships/image" Target="../media/image348.png"/><Relationship Id="rId10" Type="http://schemas.openxmlformats.org/officeDocument/2006/relationships/image" Target="../media/image349.png"/><Relationship Id="rId11" Type="http://schemas.openxmlformats.org/officeDocument/2006/relationships/image" Target="../media/image350.png"/><Relationship Id="rId12" Type="http://schemas.openxmlformats.org/officeDocument/2006/relationships/image" Target="../media/image351.png"/><Relationship Id="rId13" Type="http://schemas.openxmlformats.org/officeDocument/2006/relationships/image" Target="../media/image352.png"/><Relationship Id="rId14" Type="http://schemas.openxmlformats.org/officeDocument/2006/relationships/image" Target="../media/image353.png"/><Relationship Id="rId15" Type="http://schemas.openxmlformats.org/officeDocument/2006/relationships/image" Target="../media/image354.png"/><Relationship Id="rId16" Type="http://schemas.openxmlformats.org/officeDocument/2006/relationships/image" Target="../media/image355.png"/><Relationship Id="rId17" Type="http://schemas.openxmlformats.org/officeDocument/2006/relationships/image" Target="../media/image356.png"/><Relationship Id="rId18" Type="http://schemas.openxmlformats.org/officeDocument/2006/relationships/image" Target="../media/image357.png"/><Relationship Id="rId19" Type="http://schemas.openxmlformats.org/officeDocument/2006/relationships/image" Target="../media/image358.png"/><Relationship Id="rId20" Type="http://schemas.openxmlformats.org/officeDocument/2006/relationships/image" Target="../media/image359.png"/><Relationship Id="rId21" Type="http://schemas.openxmlformats.org/officeDocument/2006/relationships/image" Target="../media/image360.png"/><Relationship Id="rId22" Type="http://schemas.openxmlformats.org/officeDocument/2006/relationships/image" Target="../media/image36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365.png"/><Relationship Id="rId6" Type="http://schemas.openxmlformats.org/officeDocument/2006/relationships/image" Target="../media/image366.png"/><Relationship Id="rId7" Type="http://schemas.openxmlformats.org/officeDocument/2006/relationships/image" Target="../media/image367.png"/><Relationship Id="rId8" Type="http://schemas.openxmlformats.org/officeDocument/2006/relationships/image" Target="../media/image368.png"/><Relationship Id="rId9" Type="http://schemas.openxmlformats.org/officeDocument/2006/relationships/image" Target="../media/image369.png"/><Relationship Id="rId10" Type="http://schemas.openxmlformats.org/officeDocument/2006/relationships/image" Target="../media/image370.png"/><Relationship Id="rId11" Type="http://schemas.openxmlformats.org/officeDocument/2006/relationships/image" Target="../media/image371.png"/><Relationship Id="rId12" Type="http://schemas.openxmlformats.org/officeDocument/2006/relationships/image" Target="../media/image372.png"/><Relationship Id="rId13" Type="http://schemas.openxmlformats.org/officeDocument/2006/relationships/image" Target="../media/image373.png"/><Relationship Id="rId14" Type="http://schemas.openxmlformats.org/officeDocument/2006/relationships/image" Target="../media/image374.png"/><Relationship Id="rId15" Type="http://schemas.openxmlformats.org/officeDocument/2006/relationships/image" Target="../media/image375.png"/><Relationship Id="rId16" Type="http://schemas.openxmlformats.org/officeDocument/2006/relationships/image" Target="../media/image376.png"/><Relationship Id="rId17" Type="http://schemas.openxmlformats.org/officeDocument/2006/relationships/image" Target="../media/image377.png"/><Relationship Id="rId18" Type="http://schemas.openxmlformats.org/officeDocument/2006/relationships/image" Target="../media/image37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Relationship Id="rId9" Type="http://schemas.openxmlformats.org/officeDocument/2006/relationships/image" Target="../media/image386.png"/><Relationship Id="rId10" Type="http://schemas.openxmlformats.org/officeDocument/2006/relationships/image" Target="../media/image387.png"/><Relationship Id="rId11" Type="http://schemas.openxmlformats.org/officeDocument/2006/relationships/image" Target="../media/image388.png"/><Relationship Id="rId12" Type="http://schemas.openxmlformats.org/officeDocument/2006/relationships/image" Target="../media/image389.png"/><Relationship Id="rId13" Type="http://schemas.openxmlformats.org/officeDocument/2006/relationships/image" Target="../media/image390.png"/><Relationship Id="rId14" Type="http://schemas.openxmlformats.org/officeDocument/2006/relationships/image" Target="../media/image391.png"/><Relationship Id="rId15" Type="http://schemas.openxmlformats.org/officeDocument/2006/relationships/image" Target="../media/image39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Relationship Id="rId8" Type="http://schemas.openxmlformats.org/officeDocument/2006/relationships/image" Target="../media/image399.png"/><Relationship Id="rId9" Type="http://schemas.openxmlformats.org/officeDocument/2006/relationships/image" Target="../media/image400.png"/><Relationship Id="rId10" Type="http://schemas.openxmlformats.org/officeDocument/2006/relationships/image" Target="../media/image401.png"/><Relationship Id="rId11" Type="http://schemas.openxmlformats.org/officeDocument/2006/relationships/image" Target="../media/image402.png"/><Relationship Id="rId12" Type="http://schemas.openxmlformats.org/officeDocument/2006/relationships/image" Target="../media/image403.png"/><Relationship Id="rId13" Type="http://schemas.openxmlformats.org/officeDocument/2006/relationships/image" Target="../media/image404.png"/><Relationship Id="rId14" Type="http://schemas.openxmlformats.org/officeDocument/2006/relationships/image" Target="../media/image405.png"/><Relationship Id="rId15" Type="http://schemas.openxmlformats.org/officeDocument/2006/relationships/image" Target="../media/image406.png"/><Relationship Id="rId16" Type="http://schemas.openxmlformats.org/officeDocument/2006/relationships/image" Target="../media/image40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26" Type="http://schemas.openxmlformats.org/officeDocument/2006/relationships/image" Target="../media/image36.png"/><Relationship Id="rId27" Type="http://schemas.openxmlformats.org/officeDocument/2006/relationships/image" Target="../media/image37.png"/><Relationship Id="rId28" Type="http://schemas.openxmlformats.org/officeDocument/2006/relationships/image" Target="../media/image38.png"/><Relationship Id="rId29" Type="http://schemas.openxmlformats.org/officeDocument/2006/relationships/image" Target="../media/image39.png"/><Relationship Id="rId30" Type="http://schemas.openxmlformats.org/officeDocument/2006/relationships/image" Target="../media/image40.png"/><Relationship Id="rId31" Type="http://schemas.openxmlformats.org/officeDocument/2006/relationships/image" Target="../media/image41.png"/><Relationship Id="rId32" Type="http://schemas.openxmlformats.org/officeDocument/2006/relationships/image" Target="../media/image42.png"/><Relationship Id="rId33" Type="http://schemas.openxmlformats.org/officeDocument/2006/relationships/image" Target="../media/image43.png"/><Relationship Id="rId34" Type="http://schemas.openxmlformats.org/officeDocument/2006/relationships/image" Target="../media/image44.png"/><Relationship Id="rId35" Type="http://schemas.openxmlformats.org/officeDocument/2006/relationships/image" Target="../media/image45.png"/><Relationship Id="rId36" Type="http://schemas.openxmlformats.org/officeDocument/2006/relationships/image" Target="../media/image46.png"/><Relationship Id="rId37" Type="http://schemas.openxmlformats.org/officeDocument/2006/relationships/image" Target="../media/image47.png"/><Relationship Id="rId38" Type="http://schemas.openxmlformats.org/officeDocument/2006/relationships/image" Target="../media/image48.png"/><Relationship Id="rId39" Type="http://schemas.openxmlformats.org/officeDocument/2006/relationships/image" Target="../media/image49.png"/><Relationship Id="rId40" Type="http://schemas.openxmlformats.org/officeDocument/2006/relationships/image" Target="../media/image5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Relationship Id="rId12" Type="http://schemas.openxmlformats.org/officeDocument/2006/relationships/image" Target="../media/image418.png"/><Relationship Id="rId13" Type="http://schemas.openxmlformats.org/officeDocument/2006/relationships/image" Target="../media/image419.png"/><Relationship Id="rId14" Type="http://schemas.openxmlformats.org/officeDocument/2006/relationships/image" Target="../media/image42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Relationship Id="rId7" Type="http://schemas.openxmlformats.org/officeDocument/2006/relationships/image" Target="../media/image426.png"/><Relationship Id="rId8" Type="http://schemas.openxmlformats.org/officeDocument/2006/relationships/image" Target="../media/image427.png"/><Relationship Id="rId9" Type="http://schemas.openxmlformats.org/officeDocument/2006/relationships/image" Target="../media/image428.png"/><Relationship Id="rId10" Type="http://schemas.openxmlformats.org/officeDocument/2006/relationships/image" Target="../media/image429.png"/><Relationship Id="rId11" Type="http://schemas.openxmlformats.org/officeDocument/2006/relationships/image" Target="../media/image430.png"/><Relationship Id="rId12" Type="http://schemas.openxmlformats.org/officeDocument/2006/relationships/image" Target="../media/image431.png"/><Relationship Id="rId13" Type="http://schemas.openxmlformats.org/officeDocument/2006/relationships/image" Target="../media/image432.png"/><Relationship Id="rId14" Type="http://schemas.openxmlformats.org/officeDocument/2006/relationships/image" Target="../media/image433.png"/><Relationship Id="rId15" Type="http://schemas.openxmlformats.org/officeDocument/2006/relationships/image" Target="../media/image43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5.png"/><Relationship Id="rId3" Type="http://schemas.openxmlformats.org/officeDocument/2006/relationships/image" Target="../media/image436.png"/><Relationship Id="rId4" Type="http://schemas.openxmlformats.org/officeDocument/2006/relationships/image" Target="../media/image437.png"/><Relationship Id="rId5" Type="http://schemas.openxmlformats.org/officeDocument/2006/relationships/image" Target="../media/image438.png"/><Relationship Id="rId6" Type="http://schemas.openxmlformats.org/officeDocument/2006/relationships/image" Target="../media/image439.png"/><Relationship Id="rId7" Type="http://schemas.openxmlformats.org/officeDocument/2006/relationships/image" Target="../media/image440.png"/><Relationship Id="rId8" Type="http://schemas.openxmlformats.org/officeDocument/2006/relationships/image" Target="../media/image441.png"/><Relationship Id="rId9" Type="http://schemas.openxmlformats.org/officeDocument/2006/relationships/image" Target="../media/image442.png"/><Relationship Id="rId10" Type="http://schemas.openxmlformats.org/officeDocument/2006/relationships/image" Target="../media/image443.png"/><Relationship Id="rId11" Type="http://schemas.openxmlformats.org/officeDocument/2006/relationships/image" Target="../media/image44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5.png"/><Relationship Id="rId3" Type="http://schemas.openxmlformats.org/officeDocument/2006/relationships/image" Target="../media/image446.png"/><Relationship Id="rId4" Type="http://schemas.openxmlformats.org/officeDocument/2006/relationships/image" Target="../media/image447.png"/><Relationship Id="rId5" Type="http://schemas.openxmlformats.org/officeDocument/2006/relationships/image" Target="../media/image448.png"/><Relationship Id="rId6" Type="http://schemas.openxmlformats.org/officeDocument/2006/relationships/image" Target="../media/image449.png"/><Relationship Id="rId7" Type="http://schemas.openxmlformats.org/officeDocument/2006/relationships/image" Target="../media/image450.png"/><Relationship Id="rId8" Type="http://schemas.openxmlformats.org/officeDocument/2006/relationships/image" Target="../media/image451.png"/><Relationship Id="rId9" Type="http://schemas.openxmlformats.org/officeDocument/2006/relationships/image" Target="../media/image452.png"/><Relationship Id="rId10" Type="http://schemas.openxmlformats.org/officeDocument/2006/relationships/image" Target="../media/image453.png"/><Relationship Id="rId11" Type="http://schemas.openxmlformats.org/officeDocument/2006/relationships/image" Target="../media/image454.png"/><Relationship Id="rId12" Type="http://schemas.openxmlformats.org/officeDocument/2006/relationships/image" Target="../media/image455.png"/><Relationship Id="rId13" Type="http://schemas.openxmlformats.org/officeDocument/2006/relationships/image" Target="../media/image456.png"/><Relationship Id="rId14" Type="http://schemas.openxmlformats.org/officeDocument/2006/relationships/image" Target="../media/image457.png"/><Relationship Id="rId15" Type="http://schemas.openxmlformats.org/officeDocument/2006/relationships/image" Target="../media/image458.png"/><Relationship Id="rId16" Type="http://schemas.openxmlformats.org/officeDocument/2006/relationships/image" Target="../media/image459.png"/><Relationship Id="rId17" Type="http://schemas.openxmlformats.org/officeDocument/2006/relationships/image" Target="../media/image46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1.png"/><Relationship Id="rId3" Type="http://schemas.openxmlformats.org/officeDocument/2006/relationships/image" Target="../media/image462.png"/><Relationship Id="rId4" Type="http://schemas.openxmlformats.org/officeDocument/2006/relationships/image" Target="../media/image463.png"/><Relationship Id="rId5" Type="http://schemas.openxmlformats.org/officeDocument/2006/relationships/image" Target="../media/image464.png"/><Relationship Id="rId6" Type="http://schemas.openxmlformats.org/officeDocument/2006/relationships/image" Target="../media/image465.png"/><Relationship Id="rId7" Type="http://schemas.openxmlformats.org/officeDocument/2006/relationships/image" Target="../media/image466.png"/><Relationship Id="rId8" Type="http://schemas.openxmlformats.org/officeDocument/2006/relationships/image" Target="../media/image467.png"/><Relationship Id="rId9" Type="http://schemas.openxmlformats.org/officeDocument/2006/relationships/image" Target="../media/image468.png"/><Relationship Id="rId10" Type="http://schemas.openxmlformats.org/officeDocument/2006/relationships/image" Target="../media/image469.png"/><Relationship Id="rId11" Type="http://schemas.openxmlformats.org/officeDocument/2006/relationships/image" Target="../media/image470.png"/><Relationship Id="rId12" Type="http://schemas.openxmlformats.org/officeDocument/2006/relationships/image" Target="../media/image471.png"/><Relationship Id="rId13" Type="http://schemas.openxmlformats.org/officeDocument/2006/relationships/image" Target="../media/image472.png"/><Relationship Id="rId14" Type="http://schemas.openxmlformats.org/officeDocument/2006/relationships/image" Target="../media/image473.png"/><Relationship Id="rId15" Type="http://schemas.openxmlformats.org/officeDocument/2006/relationships/image" Target="../media/image474.png"/><Relationship Id="rId16" Type="http://schemas.openxmlformats.org/officeDocument/2006/relationships/image" Target="../media/image47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6.png"/><Relationship Id="rId3" Type="http://schemas.openxmlformats.org/officeDocument/2006/relationships/image" Target="../media/image477.png"/><Relationship Id="rId4" Type="http://schemas.openxmlformats.org/officeDocument/2006/relationships/image" Target="../media/image478.png"/><Relationship Id="rId5" Type="http://schemas.openxmlformats.org/officeDocument/2006/relationships/image" Target="../media/image479.png"/><Relationship Id="rId6" Type="http://schemas.openxmlformats.org/officeDocument/2006/relationships/image" Target="../media/image480.png"/><Relationship Id="rId7" Type="http://schemas.openxmlformats.org/officeDocument/2006/relationships/image" Target="../media/image481.png"/><Relationship Id="rId8" Type="http://schemas.openxmlformats.org/officeDocument/2006/relationships/image" Target="../media/image482.png"/><Relationship Id="rId9" Type="http://schemas.openxmlformats.org/officeDocument/2006/relationships/image" Target="../media/image483.png"/><Relationship Id="rId10" Type="http://schemas.openxmlformats.org/officeDocument/2006/relationships/image" Target="../media/image484.png"/><Relationship Id="rId11" Type="http://schemas.openxmlformats.org/officeDocument/2006/relationships/image" Target="../media/image485.png"/><Relationship Id="rId12" Type="http://schemas.openxmlformats.org/officeDocument/2006/relationships/image" Target="../media/image486.png"/><Relationship Id="rId13" Type="http://schemas.openxmlformats.org/officeDocument/2006/relationships/image" Target="../media/image487.png"/><Relationship Id="rId14" Type="http://schemas.openxmlformats.org/officeDocument/2006/relationships/image" Target="../media/image48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9.png"/><Relationship Id="rId3" Type="http://schemas.openxmlformats.org/officeDocument/2006/relationships/image" Target="../media/image490.png"/><Relationship Id="rId4" Type="http://schemas.openxmlformats.org/officeDocument/2006/relationships/image" Target="../media/image491.png"/><Relationship Id="rId5" Type="http://schemas.openxmlformats.org/officeDocument/2006/relationships/image" Target="../media/image492.png"/><Relationship Id="rId6" Type="http://schemas.openxmlformats.org/officeDocument/2006/relationships/image" Target="../media/image493.png"/><Relationship Id="rId7" Type="http://schemas.openxmlformats.org/officeDocument/2006/relationships/image" Target="../media/image494.png"/><Relationship Id="rId8" Type="http://schemas.openxmlformats.org/officeDocument/2006/relationships/image" Target="../media/image495.png"/><Relationship Id="rId9" Type="http://schemas.openxmlformats.org/officeDocument/2006/relationships/image" Target="../media/image496.png"/><Relationship Id="rId10" Type="http://schemas.openxmlformats.org/officeDocument/2006/relationships/image" Target="../media/image497.png"/><Relationship Id="rId11" Type="http://schemas.openxmlformats.org/officeDocument/2006/relationships/image" Target="../media/image498.png"/><Relationship Id="rId12" Type="http://schemas.openxmlformats.org/officeDocument/2006/relationships/image" Target="../media/image499.png"/><Relationship Id="rId13" Type="http://schemas.openxmlformats.org/officeDocument/2006/relationships/image" Target="../media/image500.png"/><Relationship Id="rId14" Type="http://schemas.openxmlformats.org/officeDocument/2006/relationships/image" Target="../media/image501.png"/><Relationship Id="rId15" Type="http://schemas.openxmlformats.org/officeDocument/2006/relationships/image" Target="../media/image502.png"/><Relationship Id="rId16" Type="http://schemas.openxmlformats.org/officeDocument/2006/relationships/image" Target="../media/image503.png"/><Relationship Id="rId17" Type="http://schemas.openxmlformats.org/officeDocument/2006/relationships/image" Target="../media/image504.png"/><Relationship Id="rId18" Type="http://schemas.openxmlformats.org/officeDocument/2006/relationships/image" Target="../media/image505.png"/><Relationship Id="rId19" Type="http://schemas.openxmlformats.org/officeDocument/2006/relationships/image" Target="../media/image506.png"/><Relationship Id="rId20" Type="http://schemas.openxmlformats.org/officeDocument/2006/relationships/image" Target="../media/image50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8.png"/><Relationship Id="rId3" Type="http://schemas.openxmlformats.org/officeDocument/2006/relationships/image" Target="../media/image509.png"/><Relationship Id="rId4" Type="http://schemas.openxmlformats.org/officeDocument/2006/relationships/image" Target="../media/image510.png"/><Relationship Id="rId5" Type="http://schemas.openxmlformats.org/officeDocument/2006/relationships/image" Target="../media/image511.png"/><Relationship Id="rId6" Type="http://schemas.openxmlformats.org/officeDocument/2006/relationships/image" Target="../media/image512.png"/><Relationship Id="rId7" Type="http://schemas.openxmlformats.org/officeDocument/2006/relationships/image" Target="../media/image513.png"/><Relationship Id="rId8" Type="http://schemas.openxmlformats.org/officeDocument/2006/relationships/image" Target="../media/image514.png"/><Relationship Id="rId9" Type="http://schemas.openxmlformats.org/officeDocument/2006/relationships/image" Target="../media/image515.png"/><Relationship Id="rId10" Type="http://schemas.openxmlformats.org/officeDocument/2006/relationships/image" Target="../media/image516.png"/><Relationship Id="rId11" Type="http://schemas.openxmlformats.org/officeDocument/2006/relationships/image" Target="../media/image517.png"/><Relationship Id="rId12" Type="http://schemas.openxmlformats.org/officeDocument/2006/relationships/image" Target="../media/image518.png"/><Relationship Id="rId13" Type="http://schemas.openxmlformats.org/officeDocument/2006/relationships/image" Target="../media/image519.png"/><Relationship Id="rId14" Type="http://schemas.openxmlformats.org/officeDocument/2006/relationships/image" Target="../media/image520.png"/><Relationship Id="rId15" Type="http://schemas.openxmlformats.org/officeDocument/2006/relationships/image" Target="../media/image52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2.png"/><Relationship Id="rId3" Type="http://schemas.openxmlformats.org/officeDocument/2006/relationships/image" Target="../media/image523.png"/><Relationship Id="rId4" Type="http://schemas.openxmlformats.org/officeDocument/2006/relationships/image" Target="../media/image524.png"/><Relationship Id="rId5" Type="http://schemas.openxmlformats.org/officeDocument/2006/relationships/image" Target="../media/image525.png"/><Relationship Id="rId6" Type="http://schemas.openxmlformats.org/officeDocument/2006/relationships/image" Target="../media/image526.png"/><Relationship Id="rId7" Type="http://schemas.openxmlformats.org/officeDocument/2006/relationships/image" Target="../media/image527.png"/><Relationship Id="rId8" Type="http://schemas.openxmlformats.org/officeDocument/2006/relationships/image" Target="../media/image528.png"/><Relationship Id="rId9" Type="http://schemas.openxmlformats.org/officeDocument/2006/relationships/image" Target="../media/image52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0.png"/><Relationship Id="rId3" Type="http://schemas.openxmlformats.org/officeDocument/2006/relationships/image" Target="../media/image531.png"/><Relationship Id="rId4" Type="http://schemas.openxmlformats.org/officeDocument/2006/relationships/image" Target="../media/image532.png"/><Relationship Id="rId5" Type="http://schemas.openxmlformats.org/officeDocument/2006/relationships/image" Target="../media/image533.png"/><Relationship Id="rId6" Type="http://schemas.openxmlformats.org/officeDocument/2006/relationships/image" Target="../media/image534.png"/><Relationship Id="rId7" Type="http://schemas.openxmlformats.org/officeDocument/2006/relationships/image" Target="../media/image535.png"/><Relationship Id="rId8" Type="http://schemas.openxmlformats.org/officeDocument/2006/relationships/image" Target="../media/image536.png"/><Relationship Id="rId9" Type="http://schemas.openxmlformats.org/officeDocument/2006/relationships/image" Target="../media/image53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Relationship Id="rId16" Type="http://schemas.openxmlformats.org/officeDocument/2006/relationships/image" Target="../media/image65.png"/><Relationship Id="rId17" Type="http://schemas.openxmlformats.org/officeDocument/2006/relationships/image" Target="../media/image66.png"/><Relationship Id="rId18" Type="http://schemas.openxmlformats.org/officeDocument/2006/relationships/image" Target="../media/image67.png"/><Relationship Id="rId19" Type="http://schemas.openxmlformats.org/officeDocument/2006/relationships/image" Target="../media/image68.png"/><Relationship Id="rId20" Type="http://schemas.openxmlformats.org/officeDocument/2006/relationships/image" Target="../media/image69.png"/><Relationship Id="rId21" Type="http://schemas.openxmlformats.org/officeDocument/2006/relationships/image" Target="../media/image70.png"/><Relationship Id="rId22" Type="http://schemas.openxmlformats.org/officeDocument/2006/relationships/image" Target="../media/image71.png"/><Relationship Id="rId23" Type="http://schemas.openxmlformats.org/officeDocument/2006/relationships/image" Target="../media/image72.png"/><Relationship Id="rId24" Type="http://schemas.openxmlformats.org/officeDocument/2006/relationships/image" Target="../media/image73.png"/><Relationship Id="rId25" Type="http://schemas.openxmlformats.org/officeDocument/2006/relationships/image" Target="../media/image74.png"/><Relationship Id="rId26" Type="http://schemas.openxmlformats.org/officeDocument/2006/relationships/image" Target="../media/image75.png"/><Relationship Id="rId27" Type="http://schemas.openxmlformats.org/officeDocument/2006/relationships/image" Target="../media/image76.png"/><Relationship Id="rId28" Type="http://schemas.openxmlformats.org/officeDocument/2006/relationships/image" Target="../media/image77.png"/><Relationship Id="rId29" Type="http://schemas.openxmlformats.org/officeDocument/2006/relationships/image" Target="../media/image78.png"/><Relationship Id="rId30" Type="http://schemas.openxmlformats.org/officeDocument/2006/relationships/image" Target="../media/image79.png"/><Relationship Id="rId31" Type="http://schemas.openxmlformats.org/officeDocument/2006/relationships/image" Target="../media/image80.png"/><Relationship Id="rId32" Type="http://schemas.openxmlformats.org/officeDocument/2006/relationships/image" Target="../media/image81.png"/><Relationship Id="rId33" Type="http://schemas.openxmlformats.org/officeDocument/2006/relationships/image" Target="../media/image82.png"/><Relationship Id="rId34" Type="http://schemas.openxmlformats.org/officeDocument/2006/relationships/image" Target="../media/image8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Relationship Id="rId19" Type="http://schemas.openxmlformats.org/officeDocument/2006/relationships/image" Target="../media/image101.png"/><Relationship Id="rId20" Type="http://schemas.openxmlformats.org/officeDocument/2006/relationships/image" Target="../media/image102.png"/><Relationship Id="rId21" Type="http://schemas.openxmlformats.org/officeDocument/2006/relationships/image" Target="../media/image103.png"/><Relationship Id="rId22" Type="http://schemas.openxmlformats.org/officeDocument/2006/relationships/image" Target="../media/image104.png"/><Relationship Id="rId23" Type="http://schemas.openxmlformats.org/officeDocument/2006/relationships/image" Target="../media/image105.png"/><Relationship Id="rId24" Type="http://schemas.openxmlformats.org/officeDocument/2006/relationships/image" Target="../media/image106.png"/><Relationship Id="rId25" Type="http://schemas.openxmlformats.org/officeDocument/2006/relationships/image" Target="../media/image10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Relationship Id="rId16" Type="http://schemas.openxmlformats.org/officeDocument/2006/relationships/image" Target="../media/image122.png"/><Relationship Id="rId17" Type="http://schemas.openxmlformats.org/officeDocument/2006/relationships/image" Target="../media/image123.png"/><Relationship Id="rId18" Type="http://schemas.openxmlformats.org/officeDocument/2006/relationships/image" Target="../media/image124.png"/><Relationship Id="rId19" Type="http://schemas.openxmlformats.org/officeDocument/2006/relationships/image" Target="../media/image125.png"/><Relationship Id="rId20" Type="http://schemas.openxmlformats.org/officeDocument/2006/relationships/image" Target="../media/image126.png"/><Relationship Id="rId21" Type="http://schemas.openxmlformats.org/officeDocument/2006/relationships/image" Target="../media/image127.png"/><Relationship Id="rId22" Type="http://schemas.openxmlformats.org/officeDocument/2006/relationships/image" Target="../media/image128.png"/><Relationship Id="rId23" Type="http://schemas.openxmlformats.org/officeDocument/2006/relationships/image" Target="../media/image129.png"/><Relationship Id="rId24" Type="http://schemas.openxmlformats.org/officeDocument/2006/relationships/image" Target="../media/image13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Relationship Id="rId15" Type="http://schemas.openxmlformats.org/officeDocument/2006/relationships/image" Target="../media/image144.png"/><Relationship Id="rId16" Type="http://schemas.openxmlformats.org/officeDocument/2006/relationships/image" Target="../media/image145.png"/><Relationship Id="rId17" Type="http://schemas.openxmlformats.org/officeDocument/2006/relationships/image" Target="../media/image146.png"/><Relationship Id="rId18" Type="http://schemas.openxmlformats.org/officeDocument/2006/relationships/image" Target="../media/image147.png"/><Relationship Id="rId19" Type="http://schemas.openxmlformats.org/officeDocument/2006/relationships/image" Target="../media/image148.png"/><Relationship Id="rId20" Type="http://schemas.openxmlformats.org/officeDocument/2006/relationships/image" Target="../media/image149.png"/><Relationship Id="rId21" Type="http://schemas.openxmlformats.org/officeDocument/2006/relationships/image" Target="../media/image150.png"/><Relationship Id="rId22" Type="http://schemas.openxmlformats.org/officeDocument/2006/relationships/image" Target="../media/image151.png"/><Relationship Id="rId23" Type="http://schemas.openxmlformats.org/officeDocument/2006/relationships/image" Target="../media/image152.png"/><Relationship Id="rId24" Type="http://schemas.openxmlformats.org/officeDocument/2006/relationships/image" Target="../media/image153.png"/><Relationship Id="rId25" Type="http://schemas.openxmlformats.org/officeDocument/2006/relationships/image" Target="../media/image154.png"/><Relationship Id="rId26" Type="http://schemas.openxmlformats.org/officeDocument/2006/relationships/image" Target="../media/image155.png"/><Relationship Id="rId27" Type="http://schemas.openxmlformats.org/officeDocument/2006/relationships/image" Target="../media/image156.png"/><Relationship Id="rId28" Type="http://schemas.openxmlformats.org/officeDocument/2006/relationships/image" Target="../media/image157.png"/><Relationship Id="rId29" Type="http://schemas.openxmlformats.org/officeDocument/2006/relationships/image" Target="../media/image158.png"/><Relationship Id="rId30" Type="http://schemas.openxmlformats.org/officeDocument/2006/relationships/image" Target="../media/image159.png"/><Relationship Id="rId31" Type="http://schemas.openxmlformats.org/officeDocument/2006/relationships/image" Target="../media/image160.png"/><Relationship Id="rId32" Type="http://schemas.openxmlformats.org/officeDocument/2006/relationships/image" Target="../media/image16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Relationship Id="rId16" Type="http://schemas.openxmlformats.org/officeDocument/2006/relationships/image" Target="../media/image176.png"/><Relationship Id="rId17" Type="http://schemas.openxmlformats.org/officeDocument/2006/relationships/image" Target="../media/image177.png"/><Relationship Id="rId18" Type="http://schemas.openxmlformats.org/officeDocument/2006/relationships/image" Target="../media/image17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Relationship Id="rId17" Type="http://schemas.openxmlformats.org/officeDocument/2006/relationships/image" Target="../media/image194.png"/><Relationship Id="rId18" Type="http://schemas.openxmlformats.org/officeDocument/2006/relationships/image" Target="../media/image195.png"/><Relationship Id="rId19" Type="http://schemas.openxmlformats.org/officeDocument/2006/relationships/image" Target="../media/image196.png"/><Relationship Id="rId20" Type="http://schemas.openxmlformats.org/officeDocument/2006/relationships/image" Target="../media/image197.png"/><Relationship Id="rId21" Type="http://schemas.openxmlformats.org/officeDocument/2006/relationships/image" Target="../media/image198.png"/><Relationship Id="rId22" Type="http://schemas.openxmlformats.org/officeDocument/2006/relationships/image" Target="../media/image199.png"/><Relationship Id="rId23" Type="http://schemas.openxmlformats.org/officeDocument/2006/relationships/image" Target="../media/image200.png"/><Relationship Id="rId24" Type="http://schemas.openxmlformats.org/officeDocument/2006/relationships/image" Target="../media/image201.png"/><Relationship Id="rId25" Type="http://schemas.openxmlformats.org/officeDocument/2006/relationships/image" Target="../media/image202.png"/><Relationship Id="rId26" Type="http://schemas.openxmlformats.org/officeDocument/2006/relationships/image" Target="../media/image203.png"/><Relationship Id="rId27" Type="http://schemas.openxmlformats.org/officeDocument/2006/relationships/image" Target="../media/image204.png"/><Relationship Id="rId28" Type="http://schemas.openxmlformats.org/officeDocument/2006/relationships/image" Target="../media/image205.png"/><Relationship Id="rId29" Type="http://schemas.openxmlformats.org/officeDocument/2006/relationships/image" Target="../media/image206.png"/><Relationship Id="rId30" Type="http://schemas.openxmlformats.org/officeDocument/2006/relationships/image" Target="../media/image207.png"/><Relationship Id="rId31" Type="http://schemas.openxmlformats.org/officeDocument/2006/relationships/image" Target="../media/image208.png"/><Relationship Id="rId32" Type="http://schemas.openxmlformats.org/officeDocument/2006/relationships/image" Target="../media/image209.png"/><Relationship Id="rId33" Type="http://schemas.openxmlformats.org/officeDocument/2006/relationships/image" Target="../media/image210.png"/><Relationship Id="rId34" Type="http://schemas.openxmlformats.org/officeDocument/2006/relationships/image" Target="../media/image211.png"/><Relationship Id="rId35" Type="http://schemas.openxmlformats.org/officeDocument/2006/relationships/image" Target="../media/image212.png"/><Relationship Id="rId36" Type="http://schemas.openxmlformats.org/officeDocument/2006/relationships/image" Target="../media/image213.png"/><Relationship Id="rId37" Type="http://schemas.openxmlformats.org/officeDocument/2006/relationships/image" Target="../media/image214.png"/><Relationship Id="rId38" Type="http://schemas.openxmlformats.org/officeDocument/2006/relationships/image" Target="../media/image215.png"/><Relationship Id="rId39" Type="http://schemas.openxmlformats.org/officeDocument/2006/relationships/image" Target="../media/image216.png"/><Relationship Id="rId40" Type="http://schemas.openxmlformats.org/officeDocument/2006/relationships/image" Target="../media/image217.png"/><Relationship Id="rId41" Type="http://schemas.openxmlformats.org/officeDocument/2006/relationships/image" Target="../media/image218.png"/><Relationship Id="rId42" Type="http://schemas.openxmlformats.org/officeDocument/2006/relationships/image" Target="../media/image219.png"/><Relationship Id="rId43" Type="http://schemas.openxmlformats.org/officeDocument/2006/relationships/image" Target="../media/image220.png"/><Relationship Id="rId44" Type="http://schemas.openxmlformats.org/officeDocument/2006/relationships/image" Target="../media/image221.png"/><Relationship Id="rId45" Type="http://schemas.openxmlformats.org/officeDocument/2006/relationships/image" Target="../media/image222.png"/><Relationship Id="rId46" Type="http://schemas.openxmlformats.org/officeDocument/2006/relationships/image" Target="../media/image223.png"/><Relationship Id="rId47" Type="http://schemas.openxmlformats.org/officeDocument/2006/relationships/image" Target="../media/image22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234.png"/><Relationship Id="rId12" Type="http://schemas.openxmlformats.org/officeDocument/2006/relationships/image" Target="../media/image235.png"/><Relationship Id="rId13" Type="http://schemas.openxmlformats.org/officeDocument/2006/relationships/image" Target="../media/image236.png"/><Relationship Id="rId14" Type="http://schemas.openxmlformats.org/officeDocument/2006/relationships/image" Target="../media/image237.png"/><Relationship Id="rId15" Type="http://schemas.openxmlformats.org/officeDocument/2006/relationships/image" Target="../media/image238.png"/><Relationship Id="rId16" Type="http://schemas.openxmlformats.org/officeDocument/2006/relationships/image" Target="../media/image239.png"/><Relationship Id="rId17" Type="http://schemas.openxmlformats.org/officeDocument/2006/relationships/image" Target="../media/image240.png"/><Relationship Id="rId18" Type="http://schemas.openxmlformats.org/officeDocument/2006/relationships/image" Target="../media/image24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318" y="361773"/>
            <a:ext cx="17457000" cy="9556318"/>
            <a:chOff x="433318" y="361773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91223" y="-4312427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318" y="361773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8466" y="6958037"/>
            <a:ext cx="9170068" cy="4124633"/>
            <a:chOff x="-318466" y="6958037"/>
            <a:chExt cx="9170068" cy="41246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18466" y="6958037"/>
              <a:ext cx="9170068" cy="41246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97611" y="6205085"/>
            <a:ext cx="13626984" cy="4933398"/>
            <a:chOff x="5497611" y="6205085"/>
            <a:chExt cx="13626984" cy="49333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7611" y="6205085"/>
              <a:ext cx="13626984" cy="493339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4704" y="2690294"/>
            <a:ext cx="9523262" cy="32999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7761" y="4009351"/>
            <a:ext cx="8750338" cy="3299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07764" y="6148726"/>
            <a:ext cx="2088811" cy="7717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61234" y="2011642"/>
            <a:ext cx="7529765" cy="7529765"/>
            <a:chOff x="10061234" y="2011642"/>
            <a:chExt cx="7529765" cy="75297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61234" y="2011642"/>
              <a:ext cx="7529765" cy="75297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17072" y="1953187"/>
            <a:ext cx="1684519" cy="6420151"/>
            <a:chOff x="-617072" y="1953187"/>
            <a:chExt cx="1684519" cy="64201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431843" y="-1229401"/>
              <a:ext cx="3369038" cy="1284030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17072" y="1953187"/>
              <a:ext cx="1684519" cy="642015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2046685" y="5166216"/>
            <a:ext cx="5268394" cy="5650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11" y="405247"/>
            <a:ext cx="17457000" cy="9556318"/>
            <a:chOff x="503111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1430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1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134" y="9473334"/>
            <a:ext cx="1872253" cy="4209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655511" y="-349727"/>
            <a:ext cx="8406027" cy="1952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2895" y="1440531"/>
            <a:ext cx="3801615" cy="5052626"/>
            <a:chOff x="1212895" y="1440531"/>
            <a:chExt cx="3801615" cy="50526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2895" y="1440531"/>
              <a:ext cx="3801615" cy="5052626"/>
              <a:chOff x="1212895" y="1440531"/>
              <a:chExt cx="3801615" cy="505262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2895" y="1440531"/>
                <a:ext cx="3801615" cy="505262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40051" y="1447790"/>
              <a:ext cx="1280702" cy="807261"/>
              <a:chOff x="1240051" y="1447790"/>
              <a:chExt cx="1280702" cy="80726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40051" y="1447790"/>
                <a:ext cx="1280702" cy="80726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6956" y="1399141"/>
              <a:ext cx="1035856" cy="99485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3431" y="2358992"/>
              <a:ext cx="3586506" cy="392624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763601" y="4134398"/>
              <a:ext cx="338305" cy="224313"/>
              <a:chOff x="1763601" y="4134398"/>
              <a:chExt cx="338305" cy="22431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63601" y="4134398"/>
                <a:ext cx="338305" cy="224313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64355" y="1559266"/>
              <a:ext cx="1842009" cy="8728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33152" y="1714052"/>
            <a:ext cx="6402224" cy="3124402"/>
            <a:chOff x="5633152" y="1714052"/>
            <a:chExt cx="6402224" cy="31244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33152" y="1714052"/>
              <a:ext cx="6402224" cy="31244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46771" y="1440531"/>
            <a:ext cx="3710608" cy="3742874"/>
            <a:chOff x="13046771" y="1440531"/>
            <a:chExt cx="3710608" cy="37428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46771" y="1440531"/>
              <a:ext cx="3710608" cy="374287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495398" y="5133287"/>
            <a:ext cx="822586" cy="41522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56468" y="1277896"/>
            <a:ext cx="484824" cy="44909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768525" y="1285515"/>
            <a:ext cx="488081" cy="4481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633152" y="5418143"/>
            <a:ext cx="6402224" cy="3114056"/>
            <a:chOff x="5633152" y="5418143"/>
            <a:chExt cx="6402224" cy="31140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33152" y="5418143"/>
              <a:ext cx="6402224" cy="311405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269746" y="290592"/>
            <a:ext cx="2950131" cy="106665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460645" y="5398995"/>
            <a:ext cx="2337015" cy="3197894"/>
            <a:chOff x="5460645" y="5398995"/>
            <a:chExt cx="2337015" cy="319789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60645" y="5398995"/>
              <a:ext cx="2337015" cy="31978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32845" y="5462196"/>
            <a:ext cx="3335578" cy="2061922"/>
            <a:chOff x="12532845" y="5462196"/>
            <a:chExt cx="3335578" cy="206192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532845" y="5462196"/>
              <a:ext cx="3335578" cy="2061922"/>
              <a:chOff x="12532845" y="5462196"/>
              <a:chExt cx="3335578" cy="206192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532845" y="5462196"/>
                <a:ext cx="3335578" cy="2061922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27132" y="5731595"/>
              <a:ext cx="3059382" cy="17355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18958" y="5901999"/>
            <a:ext cx="5235451" cy="3060668"/>
            <a:chOff x="7318958" y="5901999"/>
            <a:chExt cx="5235451" cy="306066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18958" y="5901999"/>
              <a:ext cx="5235451" cy="30606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11" y="405247"/>
            <a:ext cx="17457000" cy="9556318"/>
            <a:chOff x="503111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1430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1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134" y="9473334"/>
            <a:ext cx="1872253" cy="4209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655511" y="-349727"/>
            <a:ext cx="8406027" cy="1952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7809" y="1471123"/>
            <a:ext cx="4193658" cy="3533164"/>
            <a:chOff x="1167809" y="1471123"/>
            <a:chExt cx="4193658" cy="35331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5560" y="1471123"/>
              <a:ext cx="3990547" cy="3533164"/>
              <a:chOff x="1175560" y="1471123"/>
              <a:chExt cx="3990547" cy="353316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5560" y="1471123"/>
                <a:ext cx="3990547" cy="353316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16551" y="1524688"/>
              <a:ext cx="1389600" cy="101263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6989" y="2527012"/>
              <a:ext cx="3876411" cy="145774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67809" y="1478742"/>
              <a:ext cx="1344350" cy="847380"/>
              <a:chOff x="1167809" y="1478742"/>
              <a:chExt cx="1344350" cy="8473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67809" y="1478742"/>
                <a:ext cx="1344350" cy="847380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2409" y="1427613"/>
              <a:ext cx="1091843" cy="10444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20465" y="1705093"/>
            <a:ext cx="5726903" cy="3299195"/>
            <a:chOff x="5620465" y="1705093"/>
            <a:chExt cx="5726903" cy="32991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20465" y="1705093"/>
              <a:ext cx="5726903" cy="32991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81922" y="1705093"/>
            <a:ext cx="5848455" cy="3535445"/>
            <a:chOff x="11681922" y="1705093"/>
            <a:chExt cx="5848455" cy="35354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81922" y="1705093"/>
              <a:ext cx="5848455" cy="35354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20465" y="5531136"/>
            <a:ext cx="5726903" cy="3263090"/>
            <a:chOff x="5620465" y="5531136"/>
            <a:chExt cx="5726903" cy="32630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20465" y="5531136"/>
              <a:ext cx="5726903" cy="326309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482658" y="1601934"/>
            <a:ext cx="494634" cy="44223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53249" y="1598049"/>
            <a:ext cx="490214" cy="44787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44182" y="5357896"/>
            <a:ext cx="521748" cy="44848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69746" y="290592"/>
            <a:ext cx="2950131" cy="106665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595668" y="5856149"/>
            <a:ext cx="5956272" cy="1401770"/>
            <a:chOff x="11595668" y="5856149"/>
            <a:chExt cx="5956272" cy="140177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95668" y="5856149"/>
              <a:ext cx="5956272" cy="14017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04468" y="7491522"/>
            <a:ext cx="5050113" cy="674581"/>
            <a:chOff x="12404468" y="7491522"/>
            <a:chExt cx="5050113" cy="67458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91694" y="7531890"/>
              <a:ext cx="4644650" cy="681383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238962" y="7104940"/>
              <a:ext cx="1125288" cy="15288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81922" y="5721612"/>
            <a:ext cx="5971328" cy="1662142"/>
            <a:chOff x="11681922" y="5721612"/>
            <a:chExt cx="5971328" cy="166214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81922" y="5721612"/>
              <a:ext cx="5971328" cy="16621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11" y="405247"/>
            <a:ext cx="17457000" cy="9556318"/>
            <a:chOff x="503111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1430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1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134" y="9473334"/>
            <a:ext cx="1872253" cy="4209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655511" y="-349727"/>
            <a:ext cx="8406027" cy="1952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5560" y="1480478"/>
            <a:ext cx="3990547" cy="4099498"/>
            <a:chOff x="1175560" y="1480478"/>
            <a:chExt cx="3990547" cy="40994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5560" y="1480478"/>
              <a:ext cx="3990547" cy="40994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4066" y="1488097"/>
            <a:ext cx="1344350" cy="847380"/>
            <a:chOff x="1204066" y="1488097"/>
            <a:chExt cx="1344350" cy="8473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4066" y="1488097"/>
              <a:ext cx="1344350" cy="84738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7224" y="1436977"/>
            <a:ext cx="839910" cy="10444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02845" y="1611576"/>
            <a:ext cx="2128466" cy="8695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74202" y="2543983"/>
            <a:ext cx="3868401" cy="27188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31990" y="1194764"/>
            <a:ext cx="12141501" cy="2152636"/>
            <a:chOff x="5431990" y="1194764"/>
            <a:chExt cx="12141501" cy="21526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31990" y="1194764"/>
              <a:ext cx="12141501" cy="21526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41514" y="3360650"/>
            <a:ext cx="12161037" cy="2219326"/>
            <a:chOff x="5441514" y="3360650"/>
            <a:chExt cx="12161037" cy="22193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41514" y="3360650"/>
              <a:ext cx="12161037" cy="22193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31990" y="5580952"/>
            <a:ext cx="12102429" cy="2085557"/>
            <a:chOff x="5431990" y="5580952"/>
            <a:chExt cx="12102429" cy="20855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31990" y="5580952"/>
              <a:ext cx="12102429" cy="20855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31990" y="7617878"/>
            <a:ext cx="3261538" cy="2139260"/>
            <a:chOff x="5431990" y="7617878"/>
            <a:chExt cx="3261538" cy="213926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31990" y="7617878"/>
              <a:ext cx="3261538" cy="213926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69746" y="290592"/>
            <a:ext cx="2950131" cy="1066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11" y="405247"/>
            <a:ext cx="17457000" cy="9556318"/>
            <a:chOff x="503111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1430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1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134" y="9473334"/>
            <a:ext cx="1872253" cy="4209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655511" y="-349727"/>
            <a:ext cx="8406027" cy="1952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7104" y="1481557"/>
            <a:ext cx="3951475" cy="4275952"/>
            <a:chOff x="1177104" y="1481557"/>
            <a:chExt cx="3951475" cy="4275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7104" y="1481557"/>
              <a:ext cx="3951475" cy="4275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8032" y="1481557"/>
            <a:ext cx="1344350" cy="847380"/>
            <a:chOff x="1138032" y="1481557"/>
            <a:chExt cx="1344350" cy="8473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8032" y="1481557"/>
              <a:ext cx="1344350" cy="84738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47821" y="1605036"/>
            <a:ext cx="1797200" cy="8695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9657" y="1438056"/>
            <a:ext cx="841853" cy="10444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5754" y="2545064"/>
            <a:ext cx="3180773" cy="33426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13541" y="1986081"/>
            <a:ext cx="7509905" cy="3769142"/>
            <a:chOff x="5513541" y="1986081"/>
            <a:chExt cx="7509905" cy="37691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13541" y="1986081"/>
              <a:ext cx="7509905" cy="376914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85866" y="1777545"/>
            <a:ext cx="3235779" cy="4878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70517" y="1664872"/>
            <a:ext cx="4247619" cy="4373764"/>
            <a:chOff x="13370517" y="1664872"/>
            <a:chExt cx="4247619" cy="43737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370517" y="1705302"/>
              <a:ext cx="4238666" cy="4325132"/>
              <a:chOff x="13370517" y="1705302"/>
              <a:chExt cx="4238666" cy="432513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370517" y="1705302"/>
                <a:ext cx="4238666" cy="4325132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10101" y="1600260"/>
              <a:ext cx="2859075" cy="49423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69746" y="290592"/>
            <a:ext cx="2950131" cy="1066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11" y="405247"/>
            <a:ext cx="17457000" cy="9556318"/>
            <a:chOff x="503111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1430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1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134" y="9473334"/>
            <a:ext cx="1872253" cy="4209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31163" y="9473334"/>
            <a:ext cx="6650510" cy="4209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88784" y="277192"/>
            <a:ext cx="1549045" cy="105267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655511" y="-349727"/>
            <a:ext cx="8406027" cy="19527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13724" y="2985583"/>
            <a:ext cx="2097168" cy="8986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87578" y="2340895"/>
            <a:ext cx="725140" cy="725140"/>
            <a:chOff x="11087578" y="2340895"/>
            <a:chExt cx="725140" cy="7251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87578" y="2340895"/>
              <a:ext cx="725140" cy="7251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65548" y="1849658"/>
            <a:ext cx="13598494" cy="6543272"/>
            <a:chOff x="1965548" y="1849658"/>
            <a:chExt cx="13598494" cy="65432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65548" y="1849658"/>
              <a:ext cx="13598494" cy="65432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11" y="405247"/>
            <a:ext cx="17457000" cy="9556318"/>
            <a:chOff x="503111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1430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1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134" y="9473334"/>
            <a:ext cx="1872253" cy="4209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31163" y="9473334"/>
            <a:ext cx="6650510" cy="4209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655511" y="-349727"/>
            <a:ext cx="8406027" cy="19527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13724" y="2985583"/>
            <a:ext cx="2097168" cy="8986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87578" y="2340895"/>
            <a:ext cx="725140" cy="725140"/>
            <a:chOff x="11087578" y="2340895"/>
            <a:chExt cx="725140" cy="7251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87578" y="2340895"/>
              <a:ext cx="725140" cy="7251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88784" y="277192"/>
            <a:ext cx="1549045" cy="10526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11051" y="1315364"/>
            <a:ext cx="11753266" cy="8232255"/>
            <a:chOff x="2911051" y="1315364"/>
            <a:chExt cx="11753266" cy="82322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1051" y="1315364"/>
              <a:ext cx="11753266" cy="82322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11" y="405247"/>
            <a:ext cx="17457000" cy="9556318"/>
            <a:chOff x="503111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1430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1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134" y="9473334"/>
            <a:ext cx="1872253" cy="4209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391673" y="-397204"/>
            <a:ext cx="9120893" cy="196382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13724" y="2985583"/>
            <a:ext cx="2097168" cy="8986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8234" y="2177298"/>
            <a:ext cx="10975482" cy="5931118"/>
            <a:chOff x="1418234" y="2177298"/>
            <a:chExt cx="10975482" cy="593111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18234" y="2177298"/>
              <a:ext cx="9450825" cy="1845944"/>
              <a:chOff x="1418234" y="2177298"/>
              <a:chExt cx="9450825" cy="184594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18234" y="2177298"/>
                <a:ext cx="9450825" cy="18459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80562" y="4219885"/>
              <a:ext cx="9450825" cy="1845944"/>
              <a:chOff x="2180562" y="4219885"/>
              <a:chExt cx="9450825" cy="184594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80562" y="4219885"/>
                <a:ext cx="9450825" cy="184594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42891" y="6262472"/>
              <a:ext cx="9450825" cy="1845944"/>
              <a:chOff x="2942891" y="6262472"/>
              <a:chExt cx="9450825" cy="184594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942891" y="6262472"/>
                <a:ext cx="9450825" cy="184594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081928" y="3491648"/>
              <a:ext cx="1273363" cy="1273363"/>
              <a:chOff x="9081928" y="3491648"/>
              <a:chExt cx="1273363" cy="1273363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9081928" y="3491648"/>
                <a:ext cx="1273363" cy="1273363"/>
                <a:chOff x="9081928" y="3491648"/>
                <a:chExt cx="1273363" cy="1273363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5400000">
                  <a:off x="9081928" y="3491648"/>
                  <a:ext cx="1273363" cy="127336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9533088" y="3865310"/>
                <a:ext cx="371043" cy="573642"/>
                <a:chOff x="9533088" y="3865310"/>
                <a:chExt cx="371043" cy="573642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5400000">
                  <a:off x="9533088" y="3865310"/>
                  <a:ext cx="371043" cy="57364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9820890" y="5557601"/>
              <a:ext cx="1273363" cy="1273363"/>
              <a:chOff x="9820890" y="5557601"/>
              <a:chExt cx="1273363" cy="1273363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9820890" y="5557601"/>
                <a:ext cx="1273363" cy="1273363"/>
                <a:chOff x="9820890" y="5557601"/>
                <a:chExt cx="1273363" cy="1273363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5400000">
                  <a:off x="9820890" y="5557601"/>
                  <a:ext cx="1273363" cy="1273363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0272050" y="5931263"/>
                <a:ext cx="371043" cy="573642"/>
                <a:chOff x="10272050" y="5931263"/>
                <a:chExt cx="371043" cy="573642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5400000">
                  <a:off x="10272050" y="5931263"/>
                  <a:ext cx="371043" cy="57364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5339" y="1567237"/>
              <a:ext cx="3303590" cy="3741552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07666" y="3609823"/>
              <a:ext cx="3295924" cy="3741553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69995" y="5652410"/>
              <a:ext cx="3301677" cy="3741553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71638" y="2158576"/>
              <a:ext cx="3305638" cy="2401914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72951" y="4251024"/>
              <a:ext cx="5505219" cy="2358095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33643" y="6213624"/>
              <a:ext cx="2719836" cy="239487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269746" y="254344"/>
            <a:ext cx="2357960" cy="10983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11" y="405247"/>
            <a:ext cx="17457000" cy="9556318"/>
            <a:chOff x="503111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1430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1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134" y="9473334"/>
            <a:ext cx="1872253" cy="4209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391673" y="-397204"/>
            <a:ext cx="9120893" cy="196382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13724" y="2985583"/>
            <a:ext cx="2097168" cy="8986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8234" y="2177298"/>
            <a:ext cx="9450825" cy="1845944"/>
            <a:chOff x="1418234" y="2177298"/>
            <a:chExt cx="9450825" cy="184594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18234" y="2177298"/>
              <a:ext cx="9450825" cy="1845944"/>
              <a:chOff x="1418234" y="2177298"/>
              <a:chExt cx="9450825" cy="184594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18234" y="2177298"/>
                <a:ext cx="9450825" cy="184594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5339" y="1567237"/>
              <a:ext cx="3303590" cy="374155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71638" y="2158576"/>
              <a:ext cx="3305638" cy="24019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92974" y="258153"/>
            <a:ext cx="1496864" cy="10907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89371" y="3667395"/>
            <a:ext cx="13701349" cy="5485714"/>
            <a:chOff x="2689371" y="3667395"/>
            <a:chExt cx="13701349" cy="548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89371" y="3667395"/>
              <a:ext cx="13701349" cy="54857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08136" y="3977727"/>
            <a:ext cx="6098303" cy="10810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30419" y="5078309"/>
            <a:ext cx="3949714" cy="1496333"/>
            <a:chOff x="3530419" y="5078309"/>
            <a:chExt cx="3949714" cy="1496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30419" y="5078309"/>
              <a:ext cx="3949714" cy="1496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30419" y="7098279"/>
            <a:ext cx="12016751" cy="864922"/>
            <a:chOff x="3530419" y="7098279"/>
            <a:chExt cx="12016751" cy="86492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30419" y="7098279"/>
              <a:ext cx="12016751" cy="86492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07431" y="5255057"/>
            <a:ext cx="7160741" cy="105950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596277" y="5487081"/>
            <a:ext cx="1943769" cy="1409295"/>
            <a:chOff x="7596277" y="5487081"/>
            <a:chExt cx="1943769" cy="14092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96277" y="5487081"/>
              <a:ext cx="1943769" cy="14092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11" y="405247"/>
            <a:ext cx="17457000" cy="9556318"/>
            <a:chOff x="503111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1430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1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134" y="9473334"/>
            <a:ext cx="1872253" cy="4209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391673" y="-397204"/>
            <a:ext cx="9120893" cy="196382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13724" y="2985583"/>
            <a:ext cx="2097168" cy="8986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89546" y="290592"/>
            <a:ext cx="2671264" cy="10630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8658" y="2210361"/>
            <a:ext cx="9450825" cy="1845944"/>
            <a:chOff x="1418658" y="2210361"/>
            <a:chExt cx="9450825" cy="184594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18658" y="2210361"/>
              <a:ext cx="9450825" cy="1845944"/>
              <a:chOff x="1418658" y="2210361"/>
              <a:chExt cx="9450825" cy="184594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18658" y="2210361"/>
                <a:ext cx="9450825" cy="184594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5762" y="1600299"/>
              <a:ext cx="3295924" cy="374155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11047" y="2241500"/>
              <a:ext cx="5505219" cy="235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89371" y="3667395"/>
            <a:ext cx="13701349" cy="5485714"/>
            <a:chOff x="2689371" y="3667395"/>
            <a:chExt cx="13701349" cy="548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89371" y="3667395"/>
              <a:ext cx="13701349" cy="54857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44584" y="3971317"/>
            <a:ext cx="6615302" cy="10595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14535" y="4907042"/>
            <a:ext cx="11920171" cy="3261283"/>
            <a:chOff x="3814535" y="4907042"/>
            <a:chExt cx="11920171" cy="326128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14535" y="4907042"/>
              <a:ext cx="11920171" cy="32612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11" y="405247"/>
            <a:ext cx="17457000" cy="9556318"/>
            <a:chOff x="503111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1430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1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134" y="9473334"/>
            <a:ext cx="1872253" cy="4209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391673" y="-397204"/>
            <a:ext cx="9120893" cy="196382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13724" y="2985583"/>
            <a:ext cx="2097168" cy="8986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87641" y="258153"/>
            <a:ext cx="1171626" cy="1090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9081" y="2186281"/>
            <a:ext cx="9450825" cy="1845944"/>
            <a:chOff x="1419081" y="2186281"/>
            <a:chExt cx="9450825" cy="184594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19081" y="2186281"/>
              <a:ext cx="9450825" cy="1845944"/>
              <a:chOff x="1419081" y="2186281"/>
              <a:chExt cx="9450825" cy="184594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19081" y="2186281"/>
                <a:ext cx="9450825" cy="184594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6185" y="1576219"/>
              <a:ext cx="3301677" cy="374155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09834" y="2137434"/>
              <a:ext cx="2719836" cy="23948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21484" y="3753648"/>
            <a:ext cx="13701349" cy="5485714"/>
            <a:chOff x="3021484" y="3753648"/>
            <a:chExt cx="13701349" cy="548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21484" y="3753648"/>
              <a:ext cx="13701349" cy="54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50149" y="4841766"/>
            <a:ext cx="12016751" cy="1794710"/>
            <a:chOff x="3750149" y="4841766"/>
            <a:chExt cx="12016751" cy="17947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0149" y="4841766"/>
              <a:ext cx="12016751" cy="17947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57768" y="6885133"/>
            <a:ext cx="12016751" cy="1723214"/>
            <a:chOff x="3757768" y="6885133"/>
            <a:chExt cx="12016751" cy="17232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7768" y="6885133"/>
              <a:ext cx="12016751" cy="17232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44584" y="3959413"/>
            <a:ext cx="7686512" cy="10952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11" y="405247"/>
            <a:ext cx="17457000" cy="9556318"/>
            <a:chOff x="503111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1430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1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09524" y="-2528571"/>
            <a:ext cx="66667" cy="17133333"/>
            <a:chOff x="9109524" y="-2528571"/>
            <a:chExt cx="66667" cy="171333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109524" y="-2528571"/>
              <a:ext cx="66667" cy="171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61435" y="4040183"/>
            <a:ext cx="2599851" cy="1714286"/>
            <a:chOff x="6261435" y="4040183"/>
            <a:chExt cx="2599851" cy="17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261435" y="4040183"/>
              <a:ext cx="2599851" cy="17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95776" y="3857143"/>
            <a:ext cx="1131169" cy="1238095"/>
            <a:chOff x="6995776" y="3857143"/>
            <a:chExt cx="1131169" cy="12380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95776" y="3857143"/>
              <a:ext cx="1131169" cy="12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52456" y="4047802"/>
            <a:ext cx="2599851" cy="1714286"/>
            <a:chOff x="9652456" y="4047802"/>
            <a:chExt cx="2599851" cy="17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652456" y="4047802"/>
              <a:ext cx="2599851" cy="17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28354" y="3862162"/>
            <a:ext cx="1048055" cy="1238095"/>
            <a:chOff x="10428354" y="3862162"/>
            <a:chExt cx="1048055" cy="12380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28354" y="3862162"/>
              <a:ext cx="1048055" cy="123809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4458" y="9479525"/>
            <a:ext cx="1716282" cy="3858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313197" y="3589781"/>
            <a:ext cx="1714286" cy="2599851"/>
            <a:chOff x="3313197" y="3589781"/>
            <a:chExt cx="1714286" cy="259985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870415" y="4032564"/>
              <a:ext cx="2599851" cy="1714286"/>
              <a:chOff x="2870415" y="4032564"/>
              <a:chExt cx="2599851" cy="171428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2870415" y="4032564"/>
                <a:ext cx="2599851" cy="171428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591899" y="3845759"/>
              <a:ext cx="1156883" cy="1238095"/>
              <a:chOff x="3591899" y="3845759"/>
              <a:chExt cx="1156883" cy="123809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591899" y="3845759"/>
                <a:ext cx="1156883" cy="123809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3043476" y="4047802"/>
            <a:ext cx="2599851" cy="1714286"/>
            <a:chOff x="13043476" y="4047802"/>
            <a:chExt cx="2599851" cy="17142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043476" y="4047802"/>
              <a:ext cx="2599851" cy="17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21490" y="3819048"/>
            <a:ext cx="1243823" cy="1238095"/>
            <a:chOff x="13721490" y="3819048"/>
            <a:chExt cx="1243823" cy="123809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21490" y="3819048"/>
              <a:ext cx="1243823" cy="12380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51292" y="6570583"/>
            <a:ext cx="3238095" cy="2380952"/>
            <a:chOff x="2551292" y="6570583"/>
            <a:chExt cx="3238095" cy="238095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51292" y="6570583"/>
              <a:ext cx="3238095" cy="23809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942313" y="6570583"/>
            <a:ext cx="3238095" cy="2380952"/>
            <a:chOff x="5942313" y="6570583"/>
            <a:chExt cx="3238095" cy="238095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42313" y="6570583"/>
              <a:ext cx="3238095" cy="238095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333333" y="6576222"/>
            <a:ext cx="3238095" cy="2380952"/>
            <a:chOff x="9333333" y="6576222"/>
            <a:chExt cx="3238095" cy="238095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33333" y="6576222"/>
              <a:ext cx="3238095" cy="238095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724354" y="6576222"/>
            <a:ext cx="3238095" cy="2380952"/>
            <a:chOff x="12724354" y="6576222"/>
            <a:chExt cx="3238095" cy="238095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24354" y="6576222"/>
              <a:ext cx="3238095" cy="238095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857143" y="5933333"/>
            <a:ext cx="190476" cy="190476"/>
            <a:chOff x="10857143" y="5933333"/>
            <a:chExt cx="190476" cy="19047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57143" y="5933333"/>
              <a:ext cx="190476" cy="19047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475646" y="5933333"/>
            <a:ext cx="190476" cy="190476"/>
            <a:chOff x="7475646" y="5933333"/>
            <a:chExt cx="190476" cy="19047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75646" y="5933333"/>
              <a:ext cx="190476" cy="19047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248163" y="5933333"/>
            <a:ext cx="190476" cy="190476"/>
            <a:chOff x="14248163" y="5933333"/>
            <a:chExt cx="190476" cy="19047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248163" y="5933333"/>
              <a:ext cx="190476" cy="19047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075102" y="5933333"/>
            <a:ext cx="190476" cy="190476"/>
            <a:chOff x="4075102" y="5933333"/>
            <a:chExt cx="190476" cy="19047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75102" y="5933333"/>
              <a:ext cx="190476" cy="190476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403478" y="6521498"/>
            <a:ext cx="3102829" cy="86957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14354" y="7488392"/>
            <a:ext cx="4313946" cy="133086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4158333" y="6470827"/>
            <a:ext cx="24013" cy="2857143"/>
            <a:chOff x="4158333" y="6470827"/>
            <a:chExt cx="24013" cy="285714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4158333" y="6470827"/>
              <a:ext cx="24013" cy="285714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165952" y="6859398"/>
            <a:ext cx="24013" cy="2857143"/>
            <a:chOff x="4165952" y="6859398"/>
            <a:chExt cx="24013" cy="285714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4165952" y="6859398"/>
              <a:ext cx="24013" cy="2857143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801498" y="6521498"/>
            <a:ext cx="3074819" cy="869572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212763" y="7488392"/>
            <a:ext cx="4007365" cy="135036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7549354" y="6470827"/>
            <a:ext cx="24013" cy="2857143"/>
            <a:chOff x="7549354" y="6470827"/>
            <a:chExt cx="24013" cy="285714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7549354" y="6470827"/>
              <a:ext cx="24013" cy="285714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556973" y="6859398"/>
            <a:ext cx="24013" cy="2857143"/>
            <a:chOff x="7556973" y="6859398"/>
            <a:chExt cx="24013" cy="285714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5400000">
              <a:off x="7556973" y="6859398"/>
              <a:ext cx="24013" cy="2857143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181602" y="6529117"/>
            <a:ext cx="3118677" cy="872619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389992" y="7496011"/>
            <a:ext cx="4218413" cy="1328622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0940374" y="6478446"/>
            <a:ext cx="24013" cy="2857143"/>
            <a:chOff x="10940374" y="6478446"/>
            <a:chExt cx="24013" cy="2857143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5400000">
              <a:off x="10940374" y="6478446"/>
              <a:ext cx="24013" cy="285714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947993" y="6867017"/>
            <a:ext cx="24013" cy="2857143"/>
            <a:chOff x="10947993" y="6867017"/>
            <a:chExt cx="24013" cy="2857143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5400000">
              <a:off x="10947993" y="6867017"/>
              <a:ext cx="24013" cy="2857143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584736" y="6545869"/>
            <a:ext cx="3069943" cy="854362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687392" y="7503630"/>
            <a:ext cx="4311908" cy="1330861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4331395" y="6486065"/>
            <a:ext cx="24013" cy="2857143"/>
            <a:chOff x="14331395" y="6486065"/>
            <a:chExt cx="24013" cy="2857143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5400000">
              <a:off x="14331395" y="6486065"/>
              <a:ext cx="24013" cy="285714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4339014" y="6874636"/>
            <a:ext cx="24013" cy="2857143"/>
            <a:chOff x="14339014" y="6874636"/>
            <a:chExt cx="24013" cy="2857143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5400000">
              <a:off x="14339014" y="6874636"/>
              <a:ext cx="24013" cy="285714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-1979597" y="-349727"/>
            <a:ext cx="8790893" cy="19513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11" y="405247"/>
            <a:ext cx="17457000" cy="9556318"/>
            <a:chOff x="503111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1430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1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134" y="9473334"/>
            <a:ext cx="1872253" cy="4209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962168" y="-337823"/>
            <a:ext cx="8688446" cy="19237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13724" y="2985583"/>
            <a:ext cx="2097168" cy="8986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3189" y="1331260"/>
            <a:ext cx="16416635" cy="990169"/>
            <a:chOff x="743189" y="1331260"/>
            <a:chExt cx="16416635" cy="9901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454357" y="846947"/>
              <a:ext cx="32833271" cy="19803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3189" y="1331260"/>
              <a:ext cx="16416635" cy="990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5950" y="1713407"/>
            <a:ext cx="152381" cy="152381"/>
            <a:chOff x="1305950" y="1713407"/>
            <a:chExt cx="152381" cy="152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5950" y="1713407"/>
              <a:ext cx="152381" cy="15238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4193" y="1304012"/>
            <a:ext cx="2389227" cy="10907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47619" y="2903670"/>
            <a:ext cx="7612205" cy="6524902"/>
            <a:chOff x="9547619" y="2903670"/>
            <a:chExt cx="7612205" cy="65249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47619" y="2903670"/>
              <a:ext cx="7612205" cy="652490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6127" y="3273460"/>
            <a:ext cx="7926998" cy="46522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11" y="405247"/>
            <a:ext cx="17457000" cy="9556318"/>
            <a:chOff x="503111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1430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1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134" y="9473334"/>
            <a:ext cx="1872253" cy="4209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48654" y="-338947"/>
            <a:ext cx="8338941" cy="19255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13724" y="2985583"/>
            <a:ext cx="2097168" cy="8986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46960" y="813935"/>
            <a:ext cx="19379634" cy="102952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3189" y="1331260"/>
            <a:ext cx="15744455" cy="1644482"/>
            <a:chOff x="743189" y="1331260"/>
            <a:chExt cx="15744455" cy="16444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111149" y="526909"/>
              <a:ext cx="31488910" cy="328896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189" y="1331260"/>
              <a:ext cx="15744455" cy="164448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70231" y="1444383"/>
            <a:ext cx="9222105" cy="8888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5950" y="1713407"/>
            <a:ext cx="152381" cy="152381"/>
            <a:chOff x="1305950" y="1713407"/>
            <a:chExt cx="152381" cy="1523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5950" y="1713407"/>
              <a:ext cx="152381" cy="1523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9745" y="1994869"/>
            <a:ext cx="6106971" cy="8888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3569" y="2292455"/>
            <a:ext cx="152381" cy="152381"/>
            <a:chOff x="1313569" y="2292455"/>
            <a:chExt cx="152381" cy="152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3569" y="2292455"/>
              <a:ext cx="152381" cy="1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11" y="405247"/>
            <a:ext cx="17457000" cy="9556318"/>
            <a:chOff x="503111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1430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1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134" y="9473334"/>
            <a:ext cx="1872253" cy="4209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48654" y="-338947"/>
            <a:ext cx="8338941" cy="19255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13724" y="2985583"/>
            <a:ext cx="2097168" cy="8986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500002" y="-1940701"/>
            <a:ext cx="27082275" cy="148355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73936" y="290591"/>
            <a:ext cx="4087227" cy="10666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02842" y="1199954"/>
            <a:ext cx="3720230" cy="70157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11" y="405247"/>
            <a:ext cx="17457000" cy="9556318"/>
            <a:chOff x="503111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1430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1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134" y="9473334"/>
            <a:ext cx="1872253" cy="4209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48654" y="-338947"/>
            <a:ext cx="8338941" cy="19255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13724" y="2985583"/>
            <a:ext cx="2097168" cy="8986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78888" y="290591"/>
            <a:ext cx="2029267" cy="10630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31611" y="3947718"/>
            <a:ext cx="7909951" cy="4548162"/>
            <a:chOff x="9231611" y="3947718"/>
            <a:chExt cx="7909951" cy="45481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31611" y="3947718"/>
              <a:ext cx="7909951" cy="4548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3189" y="1331260"/>
            <a:ext cx="16416635" cy="1776837"/>
            <a:chOff x="743189" y="1331260"/>
            <a:chExt cx="16416635" cy="17768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7445800" y="462171"/>
              <a:ext cx="32833271" cy="355367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3189" y="1331260"/>
              <a:ext cx="16416635" cy="17768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5950" y="1713407"/>
            <a:ext cx="152381" cy="152381"/>
            <a:chOff x="1305950" y="1713407"/>
            <a:chExt cx="152381" cy="1523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5950" y="1713407"/>
              <a:ext cx="152381" cy="15238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4193" y="1336450"/>
            <a:ext cx="2405827" cy="106664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72707" y="1942126"/>
            <a:ext cx="9455266" cy="91204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9111" y="3969848"/>
            <a:ext cx="4032398" cy="105962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2266693" y="3393007"/>
            <a:ext cx="14900097" cy="638721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11" y="405247"/>
            <a:ext cx="17457000" cy="9556318"/>
            <a:chOff x="503111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1430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1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134" y="9473334"/>
            <a:ext cx="1872262" cy="4209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075997" y="-374185"/>
            <a:ext cx="8918341" cy="19261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13724" y="2985583"/>
            <a:ext cx="2097168" cy="8986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3189" y="1331260"/>
            <a:ext cx="16416635" cy="1776837"/>
            <a:chOff x="743189" y="1331260"/>
            <a:chExt cx="16416635" cy="17768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445800" y="462171"/>
              <a:ext cx="32833271" cy="355367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3189" y="1331260"/>
              <a:ext cx="16416635" cy="17768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5950" y="1713407"/>
            <a:ext cx="152381" cy="152381"/>
            <a:chOff x="1305950" y="1713407"/>
            <a:chExt cx="152381" cy="152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5950" y="1713407"/>
              <a:ext cx="152381" cy="15238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50489" y="1317403"/>
            <a:ext cx="6705370" cy="10666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73698" y="1942126"/>
            <a:ext cx="11049247" cy="91204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547817" y="1169056"/>
            <a:ext cx="24943522" cy="99933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58331" y="3760418"/>
            <a:ext cx="2482492" cy="4863787"/>
            <a:chOff x="1458331" y="3760418"/>
            <a:chExt cx="2482492" cy="486378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8331" y="3760418"/>
              <a:ext cx="2482492" cy="486378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42400" y="3149653"/>
            <a:ext cx="3720230" cy="7015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11" y="405247"/>
            <a:ext cx="17457000" cy="9556318"/>
            <a:chOff x="503111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1430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1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134" y="9473334"/>
            <a:ext cx="1872253" cy="4209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978235" y="-338947"/>
            <a:ext cx="8788246" cy="19255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7067" y="2665469"/>
            <a:ext cx="6558503" cy="1253723"/>
            <a:chOff x="1427067" y="2665469"/>
            <a:chExt cx="6558503" cy="12537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7067" y="2665469"/>
              <a:ext cx="6558503" cy="12537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6114" y="4135035"/>
            <a:ext cx="6948046" cy="2152444"/>
            <a:chOff x="1046114" y="4135035"/>
            <a:chExt cx="6948046" cy="2152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114" y="4135035"/>
              <a:ext cx="6948046" cy="2152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2487" y="2358699"/>
            <a:ext cx="6939884" cy="6388830"/>
            <a:chOff x="1162487" y="2358699"/>
            <a:chExt cx="6939884" cy="63888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2487" y="2358699"/>
              <a:ext cx="6939884" cy="638883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2079" y="6382460"/>
            <a:ext cx="6873513" cy="22347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16352" y="4874274"/>
            <a:ext cx="1167205" cy="1167205"/>
            <a:chOff x="8616352" y="4874274"/>
            <a:chExt cx="1167205" cy="11672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16352" y="4874274"/>
              <a:ext cx="1167205" cy="11672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28022" y="4135035"/>
            <a:ext cx="6171429" cy="2333333"/>
            <a:chOff x="10328022" y="4135035"/>
            <a:chExt cx="6171429" cy="2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85708" y="4711283"/>
              <a:ext cx="6922048" cy="174381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0328022" y="4135035"/>
              <a:ext cx="6171429" cy="2327820"/>
              <a:chOff x="10328022" y="4135035"/>
              <a:chExt cx="6171429" cy="232782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328022" y="4135035"/>
                <a:ext cx="6171429" cy="232782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11" y="405247"/>
            <a:ext cx="17457000" cy="9556318"/>
            <a:chOff x="503111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1430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1" y="405247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0134" y="9473334"/>
            <a:ext cx="1872253" cy="4209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6114" y="2263461"/>
            <a:ext cx="7056257" cy="6388830"/>
            <a:chOff x="1046114" y="2263461"/>
            <a:chExt cx="7056257" cy="638883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22305" y="2760707"/>
              <a:ext cx="6558503" cy="1253723"/>
              <a:chOff x="1522305" y="2760707"/>
              <a:chExt cx="6558503" cy="12537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2305" y="2760707"/>
                <a:ext cx="6558503" cy="125372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6114" y="4135035"/>
              <a:ext cx="6948046" cy="2152444"/>
              <a:chOff x="1046114" y="4135035"/>
              <a:chExt cx="6948046" cy="215244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6114" y="4135035"/>
                <a:ext cx="6948046" cy="21524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62487" y="2263461"/>
              <a:ext cx="6939884" cy="6388830"/>
              <a:chOff x="1162487" y="2263461"/>
              <a:chExt cx="6939884" cy="638883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62487" y="2263461"/>
                <a:ext cx="6939884" cy="6388830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2079" y="6382460"/>
            <a:ext cx="6873513" cy="22347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16352" y="4874274"/>
            <a:ext cx="1167205" cy="1167205"/>
            <a:chOff x="8616352" y="4874274"/>
            <a:chExt cx="1167205" cy="11672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16352" y="4874274"/>
              <a:ext cx="1167205" cy="11672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28022" y="4135035"/>
            <a:ext cx="6171429" cy="2333333"/>
            <a:chOff x="10328022" y="4135035"/>
            <a:chExt cx="6171429" cy="2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85708" y="4711283"/>
              <a:ext cx="6922048" cy="174381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0328022" y="4135035"/>
              <a:ext cx="6171429" cy="2327820"/>
              <a:chOff x="10328022" y="4135035"/>
              <a:chExt cx="6171429" cy="232782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328022" y="4135035"/>
                <a:ext cx="6171429" cy="232782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98080" y="403342"/>
            <a:ext cx="17457000" cy="9556318"/>
            <a:chOff x="498080" y="403342"/>
            <a:chExt cx="17457000" cy="955631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126461" y="-4270858"/>
              <a:ext cx="34914001" cy="1911263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8080" y="403342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13323" y="2983721"/>
            <a:ext cx="12984675" cy="4635960"/>
            <a:chOff x="2413323" y="2983721"/>
            <a:chExt cx="12984675" cy="463596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413323" y="2983721"/>
              <a:ext cx="12984675" cy="4557122"/>
              <a:chOff x="2413323" y="2983721"/>
              <a:chExt cx="12984675" cy="455712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413323" y="2983721"/>
                <a:ext cx="12984675" cy="455712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486896" y="3774455"/>
              <a:ext cx="9231695" cy="3174928"/>
              <a:chOff x="5486896" y="3774455"/>
              <a:chExt cx="9231695" cy="317492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486896" y="3774455"/>
                <a:ext cx="9231695" cy="317492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032384" y="3349431"/>
              <a:ext cx="2304515" cy="3381773"/>
              <a:chOff x="3032384" y="3349431"/>
              <a:chExt cx="2304515" cy="338177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032384" y="3349431"/>
                <a:ext cx="2304515" cy="3381773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23402" y="3686731"/>
              <a:ext cx="9492138" cy="36657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1978235" y="-338947"/>
            <a:ext cx="8788246" cy="19255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11" y="405247"/>
            <a:ext cx="17457000" cy="9556318"/>
            <a:chOff x="503111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1430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1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134" y="9473334"/>
            <a:ext cx="1872253" cy="4209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959378" y="-337823"/>
            <a:ext cx="8682170" cy="19237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13724" y="2985583"/>
            <a:ext cx="2097168" cy="8986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43734" y="1811383"/>
            <a:ext cx="152381" cy="152381"/>
            <a:chOff x="1543734" y="1811383"/>
            <a:chExt cx="152381" cy="1523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3734" y="1811383"/>
              <a:ext cx="152381" cy="15238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35507" y="1551878"/>
            <a:ext cx="1117640" cy="78222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19392" y="2049849"/>
            <a:ext cx="14229232" cy="15317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1353" y="5247573"/>
            <a:ext cx="152381" cy="152381"/>
            <a:chOff x="1551353" y="5247573"/>
            <a:chExt cx="152381" cy="1523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1353" y="5247573"/>
              <a:ext cx="152381" cy="15238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36707" y="4964307"/>
            <a:ext cx="922097" cy="79705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26202" y="5489087"/>
            <a:ext cx="14584765" cy="138139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33106" y="3392325"/>
            <a:ext cx="13728946" cy="115568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318" y="405247"/>
            <a:ext cx="17457000" cy="9556318"/>
            <a:chOff x="433318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91223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318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17072" y="1953187"/>
            <a:ext cx="1684519" cy="6420151"/>
            <a:chOff x="-617072" y="1953187"/>
            <a:chExt cx="1684519" cy="64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31843" y="-1229401"/>
              <a:ext cx="3369038" cy="128403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7072" y="1953187"/>
              <a:ext cx="1684519" cy="64201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8765" y="3587413"/>
            <a:ext cx="4479424" cy="6393199"/>
            <a:chOff x="2138765" y="3587413"/>
            <a:chExt cx="4479424" cy="63931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432" y="683192"/>
              <a:ext cx="8958848" cy="1278639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8765" y="3587413"/>
              <a:ext cx="4479424" cy="639319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2046685" y="5166216"/>
            <a:ext cx="5268394" cy="5650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44646" y="4282198"/>
            <a:ext cx="6600750" cy="19185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318" y="405247"/>
            <a:ext cx="17457000" cy="9556318"/>
            <a:chOff x="433318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91223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318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17072" y="1953187"/>
            <a:ext cx="1684519" cy="6420151"/>
            <a:chOff x="-617072" y="1953187"/>
            <a:chExt cx="1684519" cy="64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31843" y="-1229401"/>
              <a:ext cx="3369038" cy="128403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7072" y="1953187"/>
              <a:ext cx="1684519" cy="64201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8765" y="3587413"/>
            <a:ext cx="4479424" cy="6393199"/>
            <a:chOff x="2138765" y="3587413"/>
            <a:chExt cx="4479424" cy="63931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432" y="683192"/>
              <a:ext cx="8958848" cy="1278639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8765" y="3587413"/>
              <a:ext cx="4479424" cy="639319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2046685" y="5166216"/>
            <a:ext cx="5268394" cy="5650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21017" y="4320551"/>
            <a:ext cx="6950331" cy="19235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318" y="405247"/>
            <a:ext cx="17457000" cy="9556318"/>
            <a:chOff x="433318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91223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318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17072" y="1953187"/>
            <a:ext cx="1684519" cy="6420151"/>
            <a:chOff x="-617072" y="1953187"/>
            <a:chExt cx="1684519" cy="64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31843" y="-1229401"/>
              <a:ext cx="3369038" cy="128403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7072" y="1953187"/>
              <a:ext cx="1684519" cy="6420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1238" y="612096"/>
            <a:ext cx="5349225" cy="22545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46561" y="2924127"/>
            <a:ext cx="7477249" cy="904762"/>
            <a:chOff x="9646561" y="2924127"/>
            <a:chExt cx="7477249" cy="9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6561" y="2924127"/>
              <a:ext cx="7477249" cy="9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45686" y="2995556"/>
            <a:ext cx="761905" cy="761905"/>
            <a:chOff x="8545686" y="2995556"/>
            <a:chExt cx="761905" cy="761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45686" y="2995556"/>
              <a:ext cx="761905" cy="7619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93514" y="2958647"/>
            <a:ext cx="1388840" cy="92687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17432" y="2927660"/>
            <a:ext cx="2732884" cy="9834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46561" y="4035460"/>
            <a:ext cx="7477249" cy="904762"/>
            <a:chOff x="9646561" y="4035460"/>
            <a:chExt cx="7477249" cy="9047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46561" y="4035460"/>
              <a:ext cx="7477249" cy="9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45686" y="4106888"/>
            <a:ext cx="761905" cy="761905"/>
            <a:chOff x="8545686" y="4106888"/>
            <a:chExt cx="761905" cy="7619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45686" y="4106888"/>
              <a:ext cx="761905" cy="76190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34662" y="4069354"/>
            <a:ext cx="1370144" cy="92876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93021" y="4223287"/>
            <a:ext cx="3080517" cy="63141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04632" y="4039003"/>
            <a:ext cx="2279798" cy="9834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46561" y="7369457"/>
            <a:ext cx="7477249" cy="904762"/>
            <a:chOff x="9646561" y="7369457"/>
            <a:chExt cx="7477249" cy="9047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46561" y="7369457"/>
              <a:ext cx="7477249" cy="90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45686" y="7440885"/>
            <a:ext cx="761905" cy="761905"/>
            <a:chOff x="8545686" y="7440885"/>
            <a:chExt cx="761905" cy="7619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45686" y="7440885"/>
              <a:ext cx="761905" cy="76190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237557" y="7403345"/>
            <a:ext cx="1361459" cy="92876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06060" y="7358698"/>
            <a:ext cx="1423883" cy="101895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646561" y="5146792"/>
            <a:ext cx="7477249" cy="904762"/>
            <a:chOff x="9646561" y="5146792"/>
            <a:chExt cx="7477249" cy="90476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46561" y="5146792"/>
              <a:ext cx="7477249" cy="9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45686" y="5218221"/>
            <a:ext cx="761905" cy="761905"/>
            <a:chOff x="8545686" y="5218221"/>
            <a:chExt cx="761905" cy="76190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45686" y="5218221"/>
              <a:ext cx="761905" cy="76190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239728" y="5180688"/>
            <a:ext cx="1364468" cy="92876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697364" y="5344887"/>
            <a:ext cx="4295812" cy="63141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917432" y="5179936"/>
            <a:ext cx="2756712" cy="98341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646561" y="6258124"/>
            <a:ext cx="7477249" cy="904762"/>
            <a:chOff x="9646561" y="6258124"/>
            <a:chExt cx="7477249" cy="90476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46561" y="6258124"/>
              <a:ext cx="7477249" cy="9047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45686" y="6329553"/>
            <a:ext cx="761905" cy="761905"/>
            <a:chOff x="8545686" y="6329553"/>
            <a:chExt cx="761905" cy="76190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45686" y="6329553"/>
              <a:ext cx="761905" cy="76190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234662" y="6292011"/>
            <a:ext cx="1379668" cy="92876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689821" y="6418126"/>
            <a:ext cx="2400479" cy="63141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909260" y="6308917"/>
            <a:ext cx="1173949" cy="99513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138765" y="3587413"/>
            <a:ext cx="4479424" cy="6393199"/>
            <a:chOff x="2138765" y="3587413"/>
            <a:chExt cx="4479424" cy="639319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1432" y="683192"/>
              <a:ext cx="8958848" cy="12786398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38765" y="3587413"/>
              <a:ext cx="4479424" cy="639319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652455" y="1765047"/>
            <a:ext cx="1124999" cy="115382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 rot="-5400000">
            <a:off x="-2046685" y="5166216"/>
            <a:ext cx="5268394" cy="56506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705440" y="3088049"/>
            <a:ext cx="2365803" cy="6314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318" y="405247"/>
            <a:ext cx="17457000" cy="9556318"/>
            <a:chOff x="433318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91223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318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2419" y="2423810"/>
            <a:ext cx="6533657" cy="6719048"/>
            <a:chOff x="1022419" y="2423810"/>
            <a:chExt cx="6533657" cy="67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419" y="2423810"/>
              <a:ext cx="6533657" cy="6719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458" y="9479525"/>
            <a:ext cx="1716282" cy="3858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2419" y="1891569"/>
            <a:ext cx="6533657" cy="1016862"/>
            <a:chOff x="1022419" y="1891569"/>
            <a:chExt cx="6533657" cy="10168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419" y="1891569"/>
              <a:ext cx="6533657" cy="10168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52210" y="4367390"/>
            <a:ext cx="2417740" cy="2145254"/>
            <a:chOff x="7952210" y="4367390"/>
            <a:chExt cx="2417740" cy="21452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2210" y="4367390"/>
              <a:ext cx="2417740" cy="21452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0755" y="2982689"/>
            <a:ext cx="5468693" cy="10666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23174" y="1358474"/>
            <a:ext cx="24013" cy="4952381"/>
            <a:chOff x="4423174" y="1358474"/>
            <a:chExt cx="24013" cy="4952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423174" y="1358474"/>
              <a:ext cx="24013" cy="4952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87766" y="2047264"/>
            <a:ext cx="958258" cy="769436"/>
            <a:chOff x="1987766" y="2047264"/>
            <a:chExt cx="958258" cy="7694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7766" y="2047264"/>
              <a:ext cx="958258" cy="76943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30183" y="2044859"/>
            <a:ext cx="3932896" cy="8693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14286" y="4272152"/>
            <a:ext cx="5838555" cy="4480984"/>
            <a:chOff x="1314286" y="4272152"/>
            <a:chExt cx="5838555" cy="44809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4286" y="4272152"/>
              <a:ext cx="5838555" cy="44809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44324" y="2431429"/>
            <a:ext cx="6533657" cy="6719048"/>
            <a:chOff x="10744324" y="2431429"/>
            <a:chExt cx="6533657" cy="67190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324" y="2431429"/>
              <a:ext cx="6533657" cy="67190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44324" y="1899188"/>
            <a:ext cx="6533657" cy="1016862"/>
            <a:chOff x="10744324" y="1899188"/>
            <a:chExt cx="6533657" cy="10168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44324" y="1899188"/>
              <a:ext cx="6533657" cy="10168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79165" y="3000250"/>
            <a:ext cx="7005036" cy="10434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145079" y="1366093"/>
            <a:ext cx="24013" cy="4952381"/>
            <a:chOff x="14145079" y="1366093"/>
            <a:chExt cx="24013" cy="495238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4145079" y="1366093"/>
              <a:ext cx="24013" cy="495238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52059" y="2052479"/>
            <a:ext cx="3939248" cy="86935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813151" y="2043059"/>
            <a:ext cx="714286" cy="769912"/>
            <a:chOff x="11813151" y="2043059"/>
            <a:chExt cx="714286" cy="76991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13151" y="2043059"/>
              <a:ext cx="714286" cy="76991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787751" y="8820477"/>
            <a:ext cx="2852205" cy="3858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031028" y="4678647"/>
            <a:ext cx="6171429" cy="3108593"/>
            <a:chOff x="11031028" y="4678647"/>
            <a:chExt cx="6171429" cy="310859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054474" y="4678647"/>
              <a:ext cx="6128107" cy="1547883"/>
              <a:chOff x="11054474" y="4678647"/>
              <a:chExt cx="6128107" cy="154788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054474" y="4678647"/>
                <a:ext cx="6128107" cy="154788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031028" y="6234859"/>
              <a:ext cx="6171429" cy="1547883"/>
              <a:chOff x="11031028" y="6234859"/>
              <a:chExt cx="6171429" cy="154788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031028" y="6234859"/>
                <a:ext cx="6171429" cy="154788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1201025" y="-349727"/>
            <a:ext cx="7980493" cy="195275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904334" y="8828096"/>
            <a:ext cx="2443805" cy="3858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318" y="405247"/>
            <a:ext cx="17457000" cy="9556318"/>
            <a:chOff x="433318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91223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318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2419" y="2423810"/>
            <a:ext cx="6533657" cy="6719048"/>
            <a:chOff x="1022419" y="2423810"/>
            <a:chExt cx="6533657" cy="67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419" y="2423810"/>
              <a:ext cx="6533657" cy="6719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458" y="9479525"/>
            <a:ext cx="1716282" cy="3858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2419" y="1891569"/>
            <a:ext cx="6533657" cy="1016862"/>
            <a:chOff x="1022419" y="1891569"/>
            <a:chExt cx="6533657" cy="10168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419" y="1891569"/>
              <a:ext cx="6533657" cy="10168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52210" y="4367390"/>
            <a:ext cx="2417740" cy="2145254"/>
            <a:chOff x="7952210" y="4367390"/>
            <a:chExt cx="2417740" cy="21452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2210" y="4367390"/>
              <a:ext cx="2417740" cy="21452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0755" y="2982689"/>
            <a:ext cx="5468693" cy="10666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23174" y="1358474"/>
            <a:ext cx="24013" cy="4952381"/>
            <a:chOff x="4423174" y="1358474"/>
            <a:chExt cx="24013" cy="4952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423174" y="1358474"/>
              <a:ext cx="24013" cy="4952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87766" y="2047264"/>
            <a:ext cx="958258" cy="769436"/>
            <a:chOff x="1987766" y="2047264"/>
            <a:chExt cx="958258" cy="7694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7766" y="2047264"/>
              <a:ext cx="958258" cy="76943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30183" y="2044859"/>
            <a:ext cx="3932896" cy="8693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14286" y="4272152"/>
            <a:ext cx="5838555" cy="4480984"/>
            <a:chOff x="1314286" y="4272152"/>
            <a:chExt cx="5838555" cy="44809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4286" y="4272152"/>
              <a:ext cx="5838555" cy="44809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44324" y="2431429"/>
            <a:ext cx="6533657" cy="6719048"/>
            <a:chOff x="10744324" y="2431429"/>
            <a:chExt cx="6533657" cy="67190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324" y="2431429"/>
              <a:ext cx="6533657" cy="67190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44324" y="1899188"/>
            <a:ext cx="6533657" cy="1016862"/>
            <a:chOff x="10744324" y="1899188"/>
            <a:chExt cx="6533657" cy="10168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44324" y="1899188"/>
              <a:ext cx="6533657" cy="10168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79165" y="3000250"/>
            <a:ext cx="7005036" cy="10434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145079" y="1366093"/>
            <a:ext cx="24013" cy="4952381"/>
            <a:chOff x="14145079" y="1366093"/>
            <a:chExt cx="24013" cy="495238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4145079" y="1366093"/>
              <a:ext cx="24013" cy="495238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52059" y="2052479"/>
            <a:ext cx="3939248" cy="86935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813151" y="2043059"/>
            <a:ext cx="714286" cy="769912"/>
            <a:chOff x="11813151" y="2043059"/>
            <a:chExt cx="714286" cy="76991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13151" y="2043059"/>
              <a:ext cx="714286" cy="76991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05458" y="8818192"/>
            <a:ext cx="1622272" cy="37744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968759" y="4053519"/>
            <a:ext cx="6199336" cy="4699618"/>
            <a:chOff x="10968759" y="4053519"/>
            <a:chExt cx="6199336" cy="469961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68759" y="4053519"/>
              <a:ext cx="6199336" cy="46996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1201025" y="-349727"/>
            <a:ext cx="7980493" cy="195275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904334" y="8828096"/>
            <a:ext cx="2443805" cy="3858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318" y="405247"/>
            <a:ext cx="17457000" cy="9556318"/>
            <a:chOff x="433318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91223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318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2419" y="2423810"/>
            <a:ext cx="6533657" cy="6719048"/>
            <a:chOff x="1022419" y="2423810"/>
            <a:chExt cx="6533657" cy="67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419" y="2423810"/>
              <a:ext cx="6533657" cy="6719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458" y="9479525"/>
            <a:ext cx="1716282" cy="3858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2419" y="1891569"/>
            <a:ext cx="6533657" cy="1016862"/>
            <a:chOff x="1022419" y="1891569"/>
            <a:chExt cx="6533657" cy="10168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419" y="1891569"/>
              <a:ext cx="6533657" cy="10168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52210" y="4367390"/>
            <a:ext cx="2417740" cy="2145254"/>
            <a:chOff x="7952210" y="4367390"/>
            <a:chExt cx="2417740" cy="21452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2210" y="4367390"/>
              <a:ext cx="2417740" cy="21452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0755" y="2982689"/>
            <a:ext cx="5468693" cy="10666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23174" y="1358474"/>
            <a:ext cx="24013" cy="4952381"/>
            <a:chOff x="4423174" y="1358474"/>
            <a:chExt cx="24013" cy="4952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423174" y="1358474"/>
              <a:ext cx="24013" cy="4952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87766" y="2047264"/>
            <a:ext cx="958258" cy="769436"/>
            <a:chOff x="1987766" y="2047264"/>
            <a:chExt cx="958258" cy="7694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7766" y="2047264"/>
              <a:ext cx="958258" cy="76943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30183" y="2044859"/>
            <a:ext cx="3932896" cy="8693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14286" y="4272152"/>
            <a:ext cx="5838555" cy="4480984"/>
            <a:chOff x="1314286" y="4272152"/>
            <a:chExt cx="5838555" cy="44809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4286" y="4272152"/>
              <a:ext cx="5838555" cy="44809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44324" y="2431429"/>
            <a:ext cx="6533657" cy="6719048"/>
            <a:chOff x="10744324" y="2431429"/>
            <a:chExt cx="6533657" cy="67190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324" y="2431429"/>
              <a:ext cx="6533657" cy="67190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44324" y="1899188"/>
            <a:ext cx="6533657" cy="1016862"/>
            <a:chOff x="10744324" y="1899188"/>
            <a:chExt cx="6533657" cy="10168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44324" y="1899188"/>
              <a:ext cx="6533657" cy="10168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79165" y="3000250"/>
            <a:ext cx="7005036" cy="10434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145079" y="1366093"/>
            <a:ext cx="24013" cy="4952381"/>
            <a:chOff x="14145079" y="1366093"/>
            <a:chExt cx="24013" cy="495238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4145079" y="1366093"/>
              <a:ext cx="24013" cy="495238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52059" y="2052479"/>
            <a:ext cx="3939248" cy="86935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813151" y="2043059"/>
            <a:ext cx="714286" cy="769912"/>
            <a:chOff x="11813151" y="2043059"/>
            <a:chExt cx="714286" cy="76991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13151" y="2043059"/>
              <a:ext cx="714286" cy="76991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787751" y="8820477"/>
            <a:ext cx="2852205" cy="3858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968759" y="4053519"/>
            <a:ext cx="6199336" cy="4699618"/>
            <a:chOff x="10968759" y="4053519"/>
            <a:chExt cx="6199336" cy="469961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68759" y="4053519"/>
              <a:ext cx="6199336" cy="46996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31028" y="4678647"/>
            <a:ext cx="6171429" cy="3108593"/>
            <a:chOff x="11031028" y="4678647"/>
            <a:chExt cx="6171429" cy="310859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054474" y="4678647"/>
              <a:ext cx="6128107" cy="1547883"/>
              <a:chOff x="11054474" y="4678647"/>
              <a:chExt cx="6128107" cy="154788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054474" y="4678647"/>
                <a:ext cx="6128107" cy="154788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031028" y="6234859"/>
              <a:ext cx="6171429" cy="1547883"/>
              <a:chOff x="11031028" y="6234859"/>
              <a:chExt cx="6171429" cy="154788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031028" y="6234859"/>
                <a:ext cx="6171429" cy="1547883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904334" y="8828096"/>
            <a:ext cx="2443805" cy="38586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31414" y="403342"/>
            <a:ext cx="17457000" cy="9556318"/>
            <a:chOff x="431414" y="403342"/>
            <a:chExt cx="17457000" cy="955631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8193128" y="-4270858"/>
              <a:ext cx="34914001" cy="19112636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1414" y="403342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-1201025" y="-349727"/>
            <a:ext cx="7980493" cy="195275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066580" y="3464247"/>
            <a:ext cx="12190476" cy="4278388"/>
            <a:chOff x="3066580" y="3464247"/>
            <a:chExt cx="12190476" cy="427838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066580" y="3464247"/>
              <a:ext cx="12190476" cy="4278388"/>
              <a:chOff x="3066580" y="3464247"/>
              <a:chExt cx="12190476" cy="4278388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3066580" y="3464247"/>
                <a:ext cx="12190476" cy="427838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952161" y="4206615"/>
              <a:ext cx="8667045" cy="2980735"/>
              <a:chOff x="5952161" y="4206615"/>
              <a:chExt cx="8667045" cy="298073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5952161" y="4206615"/>
                <a:ext cx="8667045" cy="2980735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3647777" y="3807587"/>
              <a:ext cx="2163561" cy="3174929"/>
              <a:chOff x="3647777" y="3807587"/>
              <a:chExt cx="2163561" cy="317492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3647777" y="3807587"/>
                <a:ext cx="2163561" cy="3174929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48831" y="4116961"/>
              <a:ext cx="8932267" cy="34600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11" y="405247"/>
            <a:ext cx="17457000" cy="9556318"/>
            <a:chOff x="503111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1430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1" y="405247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458" y="9479525"/>
            <a:ext cx="1716291" cy="3858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17282" y="2077941"/>
            <a:ext cx="13342138" cy="3136966"/>
            <a:chOff x="2617282" y="2077941"/>
            <a:chExt cx="13342138" cy="31369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019661" y="543583"/>
              <a:ext cx="26684276" cy="6273932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7282" y="2077941"/>
              <a:ext cx="13342138" cy="313696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65974" y="2502234"/>
            <a:ext cx="12664088" cy="24873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22044" y="1838583"/>
            <a:ext cx="12448684" cy="598889"/>
            <a:chOff x="2522044" y="1838583"/>
            <a:chExt cx="12448684" cy="598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22044" y="1838583"/>
              <a:ext cx="12448684" cy="598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4157" y="1855824"/>
            <a:ext cx="5985942" cy="7404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24901" y="5704607"/>
            <a:ext cx="13342138" cy="3136966"/>
            <a:chOff x="2624901" y="5704607"/>
            <a:chExt cx="13342138" cy="31369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4012042" y="4170250"/>
              <a:ext cx="26684276" cy="627393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4901" y="5704607"/>
              <a:ext cx="13342138" cy="31369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79697" y="6131888"/>
            <a:ext cx="12650459" cy="25147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29663" y="5465250"/>
            <a:ext cx="12441065" cy="598889"/>
            <a:chOff x="2529663" y="5465250"/>
            <a:chExt cx="12441065" cy="5988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29663" y="5465250"/>
              <a:ext cx="12441065" cy="59888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00757" y="5515824"/>
            <a:ext cx="11822399" cy="5830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89546" y="300534"/>
            <a:ext cx="1980627" cy="104345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201025" y="-349727"/>
            <a:ext cx="7980493" cy="1952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11" y="405247"/>
            <a:ext cx="17457000" cy="9556318"/>
            <a:chOff x="503111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1430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1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134" y="9473334"/>
            <a:ext cx="1872253" cy="4209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73936" y="290592"/>
            <a:ext cx="4560741" cy="10666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655511" y="-349727"/>
            <a:ext cx="8406027" cy="1952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85208" y="2230128"/>
            <a:ext cx="5621669" cy="5621669"/>
            <a:chOff x="6285208" y="2230128"/>
            <a:chExt cx="5621669" cy="56216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5208" y="2230128"/>
              <a:ext cx="5621669" cy="562166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61925" y="5330811"/>
            <a:ext cx="2596957" cy="11310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87060" y="3924455"/>
            <a:ext cx="1511594" cy="1462860"/>
            <a:chOff x="8387060" y="3924455"/>
            <a:chExt cx="1511594" cy="14628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87060" y="3924455"/>
              <a:ext cx="1511594" cy="14628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4005" y="4080048"/>
            <a:ext cx="5427784" cy="2125619"/>
            <a:chOff x="834005" y="4080048"/>
            <a:chExt cx="5427784" cy="21256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4005" y="4080048"/>
              <a:ext cx="5427784" cy="2125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04441" y="4223655"/>
            <a:ext cx="1859311" cy="1859311"/>
            <a:chOff x="5304441" y="4223655"/>
            <a:chExt cx="1859311" cy="18593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4786" y="3351209"/>
              <a:ext cx="3718622" cy="371862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04441" y="4223655"/>
              <a:ext cx="1859311" cy="18593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95307" y="4868059"/>
            <a:ext cx="1734030" cy="7333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71463" y="1534569"/>
            <a:ext cx="5427784" cy="2125619"/>
            <a:chOff x="11171463" y="1534569"/>
            <a:chExt cx="5427784" cy="212561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171463" y="1534569"/>
              <a:ext cx="5427784" cy="2125619"/>
              <a:chOff x="11171463" y="1534569"/>
              <a:chExt cx="5427784" cy="212561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171463" y="1534569"/>
                <a:ext cx="5427784" cy="212561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036293" y="2098747"/>
              <a:ext cx="3368176" cy="150000"/>
              <a:chOff x="13036293" y="2098747"/>
              <a:chExt cx="3368176" cy="15000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036293" y="2098747"/>
                <a:ext cx="3368176" cy="150000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71386" y="1597986"/>
            <a:ext cx="1835250" cy="146185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101728" y="4073391"/>
            <a:ext cx="5427784" cy="2125619"/>
            <a:chOff x="12101728" y="4073391"/>
            <a:chExt cx="5427784" cy="212561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101728" y="4073391"/>
              <a:ext cx="5427784" cy="2125619"/>
              <a:chOff x="12101728" y="4073391"/>
              <a:chExt cx="5427784" cy="212561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101728" y="4073391"/>
                <a:ext cx="5427784" cy="212561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996293" y="4677794"/>
              <a:ext cx="3368176" cy="150000"/>
              <a:chOff x="13996293" y="4677794"/>
              <a:chExt cx="3368176" cy="1500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996293" y="4677794"/>
                <a:ext cx="3368176" cy="150000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955469" y="4159707"/>
            <a:ext cx="1594097" cy="107765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052323" y="6531199"/>
            <a:ext cx="5427784" cy="2125619"/>
            <a:chOff x="11052323" y="6531199"/>
            <a:chExt cx="5427784" cy="212561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052323" y="6531199"/>
              <a:ext cx="5427784" cy="2125619"/>
              <a:chOff x="11052323" y="6531199"/>
              <a:chExt cx="5427784" cy="212561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052323" y="6531199"/>
                <a:ext cx="5427784" cy="212561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948674" y="7153985"/>
              <a:ext cx="3368176" cy="150000"/>
              <a:chOff x="12948674" y="7153985"/>
              <a:chExt cx="3368176" cy="15000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948674" y="7153985"/>
                <a:ext cx="3368176" cy="150000"/>
              </a:xfrm>
              <a:prstGeom prst="rect">
                <a:avLst/>
              </a:prstGeom>
            </p:spPr>
          </p:pic>
        </p:grpSp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894745" y="6620878"/>
            <a:ext cx="2282031" cy="151066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752381" y="6531199"/>
            <a:ext cx="5380415" cy="2125619"/>
            <a:chOff x="1752381" y="6531199"/>
            <a:chExt cx="5380415" cy="212561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752381" y="6531199"/>
              <a:ext cx="5380415" cy="2125619"/>
              <a:chOff x="1752381" y="6531199"/>
              <a:chExt cx="5380415" cy="212561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52381" y="6531199"/>
                <a:ext cx="5380415" cy="212561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973208" y="7155152"/>
              <a:ext cx="3368176" cy="150000"/>
              <a:chOff x="1973208" y="7155152"/>
              <a:chExt cx="3368176" cy="150000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973208" y="7155152"/>
                <a:ext cx="3368176" cy="150000"/>
              </a:xfrm>
              <a:prstGeom prst="rect">
                <a:avLst/>
              </a:prstGeom>
            </p:spPr>
          </p:pic>
        </p:grpSp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896754" y="6594297"/>
            <a:ext cx="2002678" cy="146142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713696" y="1629807"/>
            <a:ext cx="5427784" cy="2125619"/>
            <a:chOff x="1713696" y="1629807"/>
            <a:chExt cx="5427784" cy="212561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713696" y="1629807"/>
              <a:ext cx="5427784" cy="2125619"/>
              <a:chOff x="1713696" y="1629807"/>
              <a:chExt cx="5427784" cy="212561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713696" y="1629807"/>
                <a:ext cx="5427784" cy="212561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877970" y="2233270"/>
              <a:ext cx="3368176" cy="150000"/>
              <a:chOff x="1877970" y="2233270"/>
              <a:chExt cx="3368176" cy="15000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877970" y="2233270"/>
                <a:ext cx="3368176" cy="150000"/>
              </a:xfrm>
              <a:prstGeom prst="rect">
                <a:avLst/>
              </a:prstGeom>
            </p:spPr>
          </p:pic>
        </p:grpSp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856377" y="1673256"/>
            <a:ext cx="1587211" cy="2267488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028446" y="4686580"/>
            <a:ext cx="3368176" cy="150000"/>
            <a:chOff x="1028446" y="4686580"/>
            <a:chExt cx="3368176" cy="15000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28446" y="4686580"/>
              <a:ext cx="3368176" cy="150000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91164" y="4193278"/>
            <a:ext cx="2724221" cy="1510669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0213343" y="1685796"/>
            <a:ext cx="1859311" cy="1859311"/>
            <a:chOff x="10213343" y="1685796"/>
            <a:chExt cx="1859311" cy="185931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283687" y="813350"/>
              <a:ext cx="3718622" cy="3718622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213343" y="1685796"/>
              <a:ext cx="1859311" cy="1859311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258613" y="2310081"/>
            <a:ext cx="1829115" cy="733325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184133" y="1678177"/>
            <a:ext cx="1859311" cy="1859311"/>
            <a:chOff x="6184133" y="1678177"/>
            <a:chExt cx="1859311" cy="1859311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254477" y="805731"/>
              <a:ext cx="3718622" cy="3718622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84133" y="1678177"/>
              <a:ext cx="1859311" cy="1859311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292708" y="2355678"/>
            <a:ext cx="1738839" cy="733325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6222818" y="6674807"/>
            <a:ext cx="1859311" cy="1859311"/>
            <a:chOff x="6222818" y="6674807"/>
            <a:chExt cx="1859311" cy="185931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293162" y="5802361"/>
              <a:ext cx="3718622" cy="3718622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22818" y="6674807"/>
              <a:ext cx="1859311" cy="1859311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6354697" y="7342899"/>
            <a:ext cx="1677954" cy="733325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0094203" y="6682426"/>
            <a:ext cx="1859311" cy="1859311"/>
            <a:chOff x="10094203" y="6682426"/>
            <a:chExt cx="1859311" cy="1859311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164547" y="5809980"/>
              <a:ext cx="3718622" cy="3718622"/>
            </a:xfrm>
            <a:prstGeom prst="rect">
              <a:avLst/>
            </a:prstGeom>
          </p:spPr>
        </p:pic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094203" y="6682426"/>
              <a:ext cx="1859311" cy="1859311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9980629" y="7316126"/>
            <a:ext cx="1947173" cy="760906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1143607" y="4224618"/>
            <a:ext cx="1859311" cy="1859311"/>
            <a:chOff x="11143607" y="4224618"/>
            <a:chExt cx="1859311" cy="1859311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213951" y="3352172"/>
              <a:ext cx="3718622" cy="3718622"/>
            </a:xfrm>
            <a:prstGeom prst="rect">
              <a:avLst/>
            </a:prstGeom>
          </p:spPr>
        </p:pic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143607" y="4224618"/>
              <a:ext cx="1859311" cy="1859311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1341926" y="4746269"/>
            <a:ext cx="1676449" cy="10684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11" y="405247"/>
            <a:ext cx="17457000" cy="9556318"/>
            <a:chOff x="503111" y="405247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1430" y="-4268953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1" y="405247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9224" y="-3004463"/>
            <a:ext cx="1684519" cy="6420151"/>
            <a:chOff x="2179224" y="-3004463"/>
            <a:chExt cx="1684519" cy="64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64452" y="-6187051"/>
              <a:ext cx="3369038" cy="128403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179224" y="-3004463"/>
              <a:ext cx="1684519" cy="64201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134" y="9473334"/>
            <a:ext cx="1872253" cy="4209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69746" y="290592"/>
            <a:ext cx="2950131" cy="10666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655511" y="-349727"/>
            <a:ext cx="8406027" cy="1952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3584" y="1452985"/>
            <a:ext cx="3947749" cy="4557304"/>
            <a:chOff x="1103584" y="1452985"/>
            <a:chExt cx="3947749" cy="45573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3584" y="1452985"/>
              <a:ext cx="3947749" cy="455730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09614" y="1556527"/>
            <a:ext cx="1861190" cy="8728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8869" y="2419240"/>
            <a:ext cx="3972097" cy="36052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6443" y="1460005"/>
            <a:ext cx="1238622" cy="780737"/>
            <a:chOff x="1096443" y="1460005"/>
            <a:chExt cx="1238622" cy="7807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6443" y="1460005"/>
              <a:ext cx="1238622" cy="78073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5876" y="1412947"/>
            <a:ext cx="964036" cy="9621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78854" y="1780081"/>
            <a:ext cx="11876274" cy="5839486"/>
            <a:chOff x="5378854" y="1780081"/>
            <a:chExt cx="11876274" cy="58394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78854" y="1780081"/>
              <a:ext cx="11876274" cy="583948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29585" y="1635532"/>
            <a:ext cx="1726129" cy="47307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85325" y="7446516"/>
            <a:ext cx="3498451" cy="7267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41430" y="7398240"/>
            <a:ext cx="3283928" cy="81760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691897" y="7410811"/>
            <a:ext cx="3283956" cy="8076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2023-08-24T21:01:48Z</dcterms:created>
  <dcterms:modified xsi:type="dcterms:W3CDTF">2023-08-24T21:01:48Z</dcterms:modified>
</cp:coreProperties>
</file>